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B1EF-F644-4B3E-B06D-E99D4FB96D90}"/>
              </a:ext>
            </a:extLst>
          </p:cNvPr>
          <p:cNvSpPr txBox="1">
            <a:spLocks noGrp="1"/>
          </p:cNvSpPr>
          <p:nvPr>
            <p:ph type="ctrTitle"/>
          </p:nvPr>
        </p:nvSpPr>
        <p:spPr>
          <a:xfrm>
            <a:off x="1370694" y="1769537"/>
            <a:ext cx="9440037" cy="1828800"/>
          </a:xfrm>
        </p:spPr>
        <p:txBody>
          <a:bodyPr anchor="b"/>
          <a:lstStyle>
            <a:lvl1pPr>
              <a:defRPr sz="5400"/>
            </a:lvl1pPr>
          </a:lstStyle>
          <a:p>
            <a:pPr lvl="0"/>
            <a:r>
              <a:rPr lang="it-IT"/>
              <a:t>Fare clic per modificare lo stile del titolo dello schema</a:t>
            </a:r>
            <a:endParaRPr lang="en-US"/>
          </a:p>
        </p:txBody>
      </p:sp>
      <p:sp>
        <p:nvSpPr>
          <p:cNvPr id="3" name="Subtitle 2">
            <a:extLst>
              <a:ext uri="{FF2B5EF4-FFF2-40B4-BE49-F238E27FC236}">
                <a16:creationId xmlns:a16="http://schemas.microsoft.com/office/drawing/2014/main" id="{5EE98D69-F38E-4076-A3F1-4DEA78A64E95}"/>
              </a:ext>
            </a:extLst>
          </p:cNvPr>
          <p:cNvSpPr txBox="1">
            <a:spLocks noGrp="1"/>
          </p:cNvSpPr>
          <p:nvPr>
            <p:ph type="subTitle" idx="1"/>
          </p:nvPr>
        </p:nvSpPr>
        <p:spPr>
          <a:xfrm>
            <a:off x="1370694" y="3598337"/>
            <a:ext cx="9440037" cy="1049868"/>
          </a:xfrm>
        </p:spPr>
        <p:txBody>
          <a:bodyPr anchorCtr="1"/>
          <a:lstStyle>
            <a:lvl1pPr marL="0" indent="0" algn="ctr">
              <a:buNone/>
              <a:defRPr>
                <a:solidFill>
                  <a:srgbClr val="FFFFFF"/>
                </a:solidFill>
              </a:defRPr>
            </a:lvl1pPr>
          </a:lstStyle>
          <a:p>
            <a:pPr lvl="0"/>
            <a:r>
              <a:rPr lang="it-IT"/>
              <a:t>Fare clic per modificare lo stile del sottotitolo dello schema</a:t>
            </a:r>
            <a:endParaRPr lang="en-US"/>
          </a:p>
        </p:txBody>
      </p:sp>
      <p:sp>
        <p:nvSpPr>
          <p:cNvPr id="4" name="Date Placeholder 3">
            <a:extLst>
              <a:ext uri="{FF2B5EF4-FFF2-40B4-BE49-F238E27FC236}">
                <a16:creationId xmlns:a16="http://schemas.microsoft.com/office/drawing/2014/main" id="{301F2904-9CDC-47F4-B552-03B5AFCBF6B9}"/>
              </a:ext>
            </a:extLst>
          </p:cNvPr>
          <p:cNvSpPr txBox="1">
            <a:spLocks noGrp="1"/>
          </p:cNvSpPr>
          <p:nvPr>
            <p:ph type="dt" sz="half" idx="7"/>
          </p:nvPr>
        </p:nvSpPr>
        <p:spPr/>
        <p:txBody>
          <a:bodyPr/>
          <a:lstStyle>
            <a:lvl1pPr>
              <a:defRPr/>
            </a:lvl1pPr>
          </a:lstStyle>
          <a:p>
            <a:pPr lvl="0"/>
            <a:fld id="{BEA9721F-D214-4979-BAF0-F8CBF83548AD}" type="datetime1">
              <a:rPr lang="it-IT"/>
              <a:pPr lvl="0"/>
              <a:t>21/03/2021</a:t>
            </a:fld>
            <a:endParaRPr lang="it-IT"/>
          </a:p>
        </p:txBody>
      </p:sp>
      <p:sp>
        <p:nvSpPr>
          <p:cNvPr id="5" name="Footer Placeholder 4">
            <a:extLst>
              <a:ext uri="{FF2B5EF4-FFF2-40B4-BE49-F238E27FC236}">
                <a16:creationId xmlns:a16="http://schemas.microsoft.com/office/drawing/2014/main" id="{E4DD5FE4-CBE6-4BB1-AF38-5F3F584BD90A}"/>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5A649BF0-8A43-468B-B5B5-61E5702A63B8}"/>
              </a:ext>
            </a:extLst>
          </p:cNvPr>
          <p:cNvSpPr txBox="1">
            <a:spLocks noGrp="1"/>
          </p:cNvSpPr>
          <p:nvPr>
            <p:ph type="sldNum" sz="quarter" idx="8"/>
          </p:nvPr>
        </p:nvSpPr>
        <p:spPr/>
        <p:txBody>
          <a:bodyPr/>
          <a:lstStyle>
            <a:lvl1pPr>
              <a:defRPr/>
            </a:lvl1pPr>
          </a:lstStyle>
          <a:p>
            <a:pPr lvl="0"/>
            <a:fld id="{1E0F6740-AF1D-4A91-8141-8B236026F9C6}" type="slidenum">
              <a:t>‹N›</a:t>
            </a:fld>
            <a:endParaRPr lang="it-IT"/>
          </a:p>
        </p:txBody>
      </p:sp>
    </p:spTree>
    <p:extLst>
      <p:ext uri="{BB962C8B-B14F-4D97-AF65-F5344CB8AC3E}">
        <p14:creationId xmlns:p14="http://schemas.microsoft.com/office/powerpoint/2010/main" val="29082385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2" name="Picture 15" descr="Slate-V2-HD-panoPhotoInset.png">
            <a:extLst>
              <a:ext uri="{FF2B5EF4-FFF2-40B4-BE49-F238E27FC236}">
                <a16:creationId xmlns:a16="http://schemas.microsoft.com/office/drawing/2014/main" id="{F939FF29-0EBE-4D1B-8A6B-64E0C3F852CD}"/>
              </a:ext>
            </a:extLst>
          </p:cNvPr>
          <p:cNvPicPr>
            <a:picLocks noChangeAspect="1"/>
          </p:cNvPicPr>
          <p:nvPr/>
        </p:nvPicPr>
        <p:blipFill>
          <a:blip r:embed="rId2"/>
          <a:stretch>
            <a:fillRect/>
          </a:stretch>
        </p:blipFill>
        <p:spPr>
          <a:xfrm>
            <a:off x="1013886" y="547807"/>
            <a:ext cx="10141802" cy="3816806"/>
          </a:xfrm>
          <a:prstGeom prst="rect">
            <a:avLst/>
          </a:prstGeom>
          <a:noFill/>
          <a:ln cap="flat">
            <a:noFill/>
          </a:ln>
        </p:spPr>
      </p:pic>
      <p:sp>
        <p:nvSpPr>
          <p:cNvPr id="3" name="Title 1">
            <a:extLst>
              <a:ext uri="{FF2B5EF4-FFF2-40B4-BE49-F238E27FC236}">
                <a16:creationId xmlns:a16="http://schemas.microsoft.com/office/drawing/2014/main" id="{A546CF72-B576-4807-AA9F-1DB196B5FA7F}"/>
              </a:ext>
            </a:extLst>
          </p:cNvPr>
          <p:cNvSpPr txBox="1">
            <a:spLocks noGrp="1"/>
          </p:cNvSpPr>
          <p:nvPr>
            <p:ph type="title"/>
          </p:nvPr>
        </p:nvSpPr>
        <p:spPr>
          <a:xfrm>
            <a:off x="913805" y="4565251"/>
            <a:ext cx="10355323" cy="543473"/>
          </a:xfrm>
        </p:spPr>
        <p:txBody>
          <a:bodyPr anchor="b"/>
          <a:lstStyle>
            <a:lvl1pPr>
              <a:defRPr sz="2800"/>
            </a:lvl1pPr>
          </a:lstStyle>
          <a:p>
            <a:pPr lvl="0"/>
            <a:r>
              <a:rPr lang="it-IT"/>
              <a:t>Fare clic per modificare lo stile del titolo dello schema</a:t>
            </a:r>
            <a:endParaRPr lang="en-US"/>
          </a:p>
        </p:txBody>
      </p:sp>
      <p:sp>
        <p:nvSpPr>
          <p:cNvPr id="4" name="Picture Placeholder 2">
            <a:extLst>
              <a:ext uri="{FF2B5EF4-FFF2-40B4-BE49-F238E27FC236}">
                <a16:creationId xmlns:a16="http://schemas.microsoft.com/office/drawing/2014/main" id="{22963405-BEAA-4FC1-AD91-CB6BD8D7DAD9}"/>
              </a:ext>
            </a:extLst>
          </p:cNvPr>
          <p:cNvSpPr txBox="1">
            <a:spLocks noGrp="1"/>
          </p:cNvSpPr>
          <p:nvPr>
            <p:ph type="pic" idx="4294967295"/>
          </p:nvPr>
        </p:nvSpPr>
        <p:spPr>
          <a:xfrm>
            <a:off x="1169353" y="695008"/>
            <a:ext cx="9845344" cy="3525670"/>
          </a:xfrm>
          <a:effectLst>
            <a:outerShdw dist="25399" dir="4439558" algn="tl">
              <a:srgbClr val="000000">
                <a:alpha val="36000"/>
              </a:srgbClr>
            </a:outerShdw>
          </a:effectLst>
        </p:spPr>
        <p:txBody>
          <a:bodyPr anchorCtr="1"/>
          <a:lstStyle>
            <a:lvl1pPr marL="0" indent="0" algn="ctr">
              <a:buNone/>
              <a:defRPr/>
            </a:lvl1pPr>
          </a:lstStyle>
          <a:p>
            <a:pPr lvl="0"/>
            <a:r>
              <a:rPr lang="it-IT"/>
              <a:t>Fare clic sull'icona per inserire un'immagine</a:t>
            </a:r>
            <a:endParaRPr lang="en-US"/>
          </a:p>
        </p:txBody>
      </p:sp>
      <p:sp>
        <p:nvSpPr>
          <p:cNvPr id="5" name="Text Placeholder 3">
            <a:extLst>
              <a:ext uri="{FF2B5EF4-FFF2-40B4-BE49-F238E27FC236}">
                <a16:creationId xmlns:a16="http://schemas.microsoft.com/office/drawing/2014/main" id="{53070D70-CC3C-4E51-9E9F-1DE19D48C97E}"/>
              </a:ext>
            </a:extLst>
          </p:cNvPr>
          <p:cNvSpPr txBox="1">
            <a:spLocks noGrp="1"/>
          </p:cNvSpPr>
          <p:nvPr>
            <p:ph type="body" idx="4294967295"/>
          </p:nvPr>
        </p:nvSpPr>
        <p:spPr>
          <a:xfrm>
            <a:off x="913796" y="5108725"/>
            <a:ext cx="10353760" cy="682471"/>
          </a:xfrm>
        </p:spPr>
        <p:txBody>
          <a:bodyPr anchorCtr="1"/>
          <a:lstStyle>
            <a:lvl1pPr marL="0" indent="0" algn="ctr">
              <a:spcBef>
                <a:spcPts val="400"/>
              </a:spcBef>
              <a:buNone/>
              <a:defRPr sz="1600"/>
            </a:lvl1pPr>
          </a:lstStyle>
          <a:p>
            <a:pPr lvl="0"/>
            <a:r>
              <a:rPr lang="it-IT"/>
              <a:t>Fare clic per modificare gli stili del testo dello schema</a:t>
            </a:r>
          </a:p>
        </p:txBody>
      </p:sp>
      <p:sp>
        <p:nvSpPr>
          <p:cNvPr id="6" name="Date Placeholder 4">
            <a:extLst>
              <a:ext uri="{FF2B5EF4-FFF2-40B4-BE49-F238E27FC236}">
                <a16:creationId xmlns:a16="http://schemas.microsoft.com/office/drawing/2014/main" id="{277922DE-3F58-465A-9340-5E30B78846CC}"/>
              </a:ext>
            </a:extLst>
          </p:cNvPr>
          <p:cNvSpPr txBox="1">
            <a:spLocks noGrp="1"/>
          </p:cNvSpPr>
          <p:nvPr>
            <p:ph type="dt" sz="half" idx="7"/>
          </p:nvPr>
        </p:nvSpPr>
        <p:spPr/>
        <p:txBody>
          <a:bodyPr/>
          <a:lstStyle>
            <a:lvl1pPr>
              <a:defRPr/>
            </a:lvl1pPr>
          </a:lstStyle>
          <a:p>
            <a:pPr lvl="0"/>
            <a:fld id="{689A31E8-9995-4C50-BB29-18E317D71DB7}" type="datetime1">
              <a:rPr lang="it-IT"/>
              <a:pPr lvl="0"/>
              <a:t>21/03/2021</a:t>
            </a:fld>
            <a:endParaRPr lang="it-IT"/>
          </a:p>
        </p:txBody>
      </p:sp>
      <p:sp>
        <p:nvSpPr>
          <p:cNvPr id="7" name="Footer Placeholder 5">
            <a:extLst>
              <a:ext uri="{FF2B5EF4-FFF2-40B4-BE49-F238E27FC236}">
                <a16:creationId xmlns:a16="http://schemas.microsoft.com/office/drawing/2014/main" id="{E70B9F5F-9FDA-49FE-97E6-B95B574D6811}"/>
              </a:ext>
            </a:extLst>
          </p:cNvPr>
          <p:cNvSpPr txBox="1">
            <a:spLocks noGrp="1"/>
          </p:cNvSpPr>
          <p:nvPr>
            <p:ph type="ftr" sz="quarter" idx="9"/>
          </p:nvPr>
        </p:nvSpPr>
        <p:spPr/>
        <p:txBody>
          <a:bodyPr/>
          <a:lstStyle>
            <a:lvl1pPr>
              <a:defRPr/>
            </a:lvl1pPr>
          </a:lstStyle>
          <a:p>
            <a:pPr lvl="0"/>
            <a:endParaRPr lang="it-IT"/>
          </a:p>
        </p:txBody>
      </p:sp>
      <p:sp>
        <p:nvSpPr>
          <p:cNvPr id="8" name="Slide Number Placeholder 6">
            <a:extLst>
              <a:ext uri="{FF2B5EF4-FFF2-40B4-BE49-F238E27FC236}">
                <a16:creationId xmlns:a16="http://schemas.microsoft.com/office/drawing/2014/main" id="{8CD850F4-8769-4602-B798-16D10E514A3B}"/>
              </a:ext>
            </a:extLst>
          </p:cNvPr>
          <p:cNvSpPr txBox="1">
            <a:spLocks noGrp="1"/>
          </p:cNvSpPr>
          <p:nvPr>
            <p:ph type="sldNum" sz="quarter" idx="8"/>
          </p:nvPr>
        </p:nvSpPr>
        <p:spPr/>
        <p:txBody>
          <a:bodyPr/>
          <a:lstStyle>
            <a:lvl1pPr>
              <a:defRPr/>
            </a:lvl1pPr>
          </a:lstStyle>
          <a:p>
            <a:pPr lvl="0"/>
            <a:fld id="{8D7CFAEF-208D-422E-A9C5-4FF715182360}" type="slidenum">
              <a:t>‹N›</a:t>
            </a:fld>
            <a:endParaRPr lang="it-IT"/>
          </a:p>
        </p:txBody>
      </p:sp>
    </p:spTree>
    <p:extLst>
      <p:ext uri="{BB962C8B-B14F-4D97-AF65-F5344CB8AC3E}">
        <p14:creationId xmlns:p14="http://schemas.microsoft.com/office/powerpoint/2010/main" val="398121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44CD-1494-4523-86D2-5C1627879B89}"/>
              </a:ext>
            </a:extLst>
          </p:cNvPr>
          <p:cNvSpPr txBox="1">
            <a:spLocks noGrp="1"/>
          </p:cNvSpPr>
          <p:nvPr>
            <p:ph type="title"/>
          </p:nvPr>
        </p:nvSpPr>
        <p:spPr>
          <a:xfrm>
            <a:off x="913796" y="608432"/>
            <a:ext cx="10353760" cy="3534348"/>
          </a:xfrm>
        </p:spPr>
        <p:txBody>
          <a:bodyPr/>
          <a:lstStyle>
            <a:lvl1pPr>
              <a:defRPr sz="3200"/>
            </a:lvl1pPr>
          </a:lstStyle>
          <a:p>
            <a:pPr lvl="0"/>
            <a:r>
              <a:rPr lang="it-IT"/>
              <a:t>Fare clic per modificare lo stile del titolo dello schema</a:t>
            </a:r>
            <a:endParaRPr lang="en-US"/>
          </a:p>
        </p:txBody>
      </p:sp>
      <p:sp>
        <p:nvSpPr>
          <p:cNvPr id="3" name="Text Placeholder 3">
            <a:extLst>
              <a:ext uri="{FF2B5EF4-FFF2-40B4-BE49-F238E27FC236}">
                <a16:creationId xmlns:a16="http://schemas.microsoft.com/office/drawing/2014/main" id="{4E1D8DAC-2651-489B-90F5-72B72593E028}"/>
              </a:ext>
            </a:extLst>
          </p:cNvPr>
          <p:cNvSpPr txBox="1">
            <a:spLocks noGrp="1"/>
          </p:cNvSpPr>
          <p:nvPr>
            <p:ph type="body" idx="4294967295"/>
          </p:nvPr>
        </p:nvSpPr>
        <p:spPr>
          <a:xfrm>
            <a:off x="913796" y="4295183"/>
            <a:ext cx="10353760" cy="1501828"/>
          </a:xfrm>
        </p:spPr>
        <p:txBody>
          <a:bodyPr anchor="ctr" anchorCtr="1"/>
          <a:lstStyle>
            <a:lvl1pPr marL="0" indent="0" algn="ctr">
              <a:spcBef>
                <a:spcPts val="400"/>
              </a:spcBef>
              <a:buNone/>
              <a:defRPr sz="1600"/>
            </a:lvl1pPr>
          </a:lstStyle>
          <a:p>
            <a:pPr lvl="0"/>
            <a:r>
              <a:rPr lang="it-IT"/>
              <a:t>Fare clic per modificare gli stili del testo dello schema</a:t>
            </a:r>
          </a:p>
        </p:txBody>
      </p:sp>
      <p:sp>
        <p:nvSpPr>
          <p:cNvPr id="4" name="Date Placeholder 4">
            <a:extLst>
              <a:ext uri="{FF2B5EF4-FFF2-40B4-BE49-F238E27FC236}">
                <a16:creationId xmlns:a16="http://schemas.microsoft.com/office/drawing/2014/main" id="{14ED2DE2-9B76-413E-BA01-282BFE1EEA4A}"/>
              </a:ext>
            </a:extLst>
          </p:cNvPr>
          <p:cNvSpPr txBox="1">
            <a:spLocks noGrp="1"/>
          </p:cNvSpPr>
          <p:nvPr>
            <p:ph type="dt" sz="half" idx="7"/>
          </p:nvPr>
        </p:nvSpPr>
        <p:spPr/>
        <p:txBody>
          <a:bodyPr/>
          <a:lstStyle>
            <a:lvl1pPr>
              <a:defRPr/>
            </a:lvl1pPr>
          </a:lstStyle>
          <a:p>
            <a:pPr lvl="0"/>
            <a:fld id="{790C2D19-4A97-41B3-B27D-CFD41F8264AC}" type="datetime1">
              <a:rPr lang="it-IT"/>
              <a:pPr lvl="0"/>
              <a:t>21/03/2021</a:t>
            </a:fld>
            <a:endParaRPr lang="it-IT"/>
          </a:p>
        </p:txBody>
      </p:sp>
      <p:sp>
        <p:nvSpPr>
          <p:cNvPr id="5" name="Footer Placeholder 5">
            <a:extLst>
              <a:ext uri="{FF2B5EF4-FFF2-40B4-BE49-F238E27FC236}">
                <a16:creationId xmlns:a16="http://schemas.microsoft.com/office/drawing/2014/main" id="{7243C3C1-BD43-4064-A424-035B28BC88D0}"/>
              </a:ext>
            </a:extLst>
          </p:cNvPr>
          <p:cNvSpPr txBox="1">
            <a:spLocks noGrp="1"/>
          </p:cNvSpPr>
          <p:nvPr>
            <p:ph type="ftr" sz="quarter" idx="9"/>
          </p:nvPr>
        </p:nvSpPr>
        <p:spPr/>
        <p:txBody>
          <a:bodyPr/>
          <a:lstStyle>
            <a:lvl1pPr>
              <a:defRPr/>
            </a:lvl1pPr>
          </a:lstStyle>
          <a:p>
            <a:pPr lvl="0"/>
            <a:endParaRPr lang="it-IT"/>
          </a:p>
        </p:txBody>
      </p:sp>
      <p:sp>
        <p:nvSpPr>
          <p:cNvPr id="6" name="Slide Number Placeholder 6">
            <a:extLst>
              <a:ext uri="{FF2B5EF4-FFF2-40B4-BE49-F238E27FC236}">
                <a16:creationId xmlns:a16="http://schemas.microsoft.com/office/drawing/2014/main" id="{F92256C8-E7B2-4D60-BC1F-F86209EF4309}"/>
              </a:ext>
            </a:extLst>
          </p:cNvPr>
          <p:cNvSpPr txBox="1">
            <a:spLocks noGrp="1"/>
          </p:cNvSpPr>
          <p:nvPr>
            <p:ph type="sldNum" sz="quarter" idx="8"/>
          </p:nvPr>
        </p:nvSpPr>
        <p:spPr/>
        <p:txBody>
          <a:bodyPr/>
          <a:lstStyle>
            <a:lvl1pPr>
              <a:defRPr/>
            </a:lvl1pPr>
          </a:lstStyle>
          <a:p>
            <a:pPr lvl="0"/>
            <a:fld id="{C8DF6FF0-561F-44F1-99C3-A6731FD0F777}" type="slidenum">
              <a:t>‹N›</a:t>
            </a:fld>
            <a:endParaRPr lang="it-IT"/>
          </a:p>
        </p:txBody>
      </p:sp>
    </p:spTree>
    <p:extLst>
      <p:ext uri="{BB962C8B-B14F-4D97-AF65-F5344CB8AC3E}">
        <p14:creationId xmlns:p14="http://schemas.microsoft.com/office/powerpoint/2010/main" val="27932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CCCA-BCB5-4FE0-9DB8-EECA4F2037BA}"/>
              </a:ext>
            </a:extLst>
          </p:cNvPr>
          <p:cNvSpPr txBox="1">
            <a:spLocks noGrp="1"/>
          </p:cNvSpPr>
          <p:nvPr>
            <p:ph type="title"/>
          </p:nvPr>
        </p:nvSpPr>
        <p:spPr>
          <a:xfrm>
            <a:off x="1446215" y="609603"/>
            <a:ext cx="9302748" cy="2992904"/>
          </a:xfrm>
        </p:spPr>
        <p:txBody>
          <a:bodyPr/>
          <a:lstStyle>
            <a:lvl1pPr>
              <a:defRPr sz="3200"/>
            </a:lvl1pPr>
          </a:lstStyle>
          <a:p>
            <a:pPr lvl="0"/>
            <a:r>
              <a:rPr lang="it-IT"/>
              <a:t>Fare clic per modificare lo stile del titolo dello schema</a:t>
            </a:r>
            <a:endParaRPr lang="en-US"/>
          </a:p>
        </p:txBody>
      </p:sp>
      <p:sp>
        <p:nvSpPr>
          <p:cNvPr id="3" name="Text Placeholder 3">
            <a:extLst>
              <a:ext uri="{FF2B5EF4-FFF2-40B4-BE49-F238E27FC236}">
                <a16:creationId xmlns:a16="http://schemas.microsoft.com/office/drawing/2014/main" id="{C9FE5019-95EC-4468-86A6-AB43F3A23C0A}"/>
              </a:ext>
            </a:extLst>
          </p:cNvPr>
          <p:cNvSpPr txBox="1">
            <a:spLocks noGrp="1"/>
          </p:cNvSpPr>
          <p:nvPr>
            <p:ph type="body" idx="4294967295"/>
          </p:nvPr>
        </p:nvSpPr>
        <p:spPr>
          <a:xfrm>
            <a:off x="1720644" y="3610032"/>
            <a:ext cx="8752298" cy="532747"/>
          </a:xfrm>
        </p:spPr>
        <p:txBody>
          <a:bodyPr/>
          <a:lstStyle>
            <a:lvl1pPr marL="0" indent="0" algn="r">
              <a:spcBef>
                <a:spcPts val="300"/>
              </a:spcBef>
              <a:buNone/>
              <a:defRPr sz="1400"/>
            </a:lvl1pPr>
          </a:lstStyle>
          <a:p>
            <a:pPr lvl="0"/>
            <a:r>
              <a:rPr lang="it-IT"/>
              <a:t>Fare clic per modificare gli stili del testo dello schema</a:t>
            </a:r>
          </a:p>
        </p:txBody>
      </p:sp>
      <p:sp>
        <p:nvSpPr>
          <p:cNvPr id="4" name="Text Placeholder 3">
            <a:extLst>
              <a:ext uri="{FF2B5EF4-FFF2-40B4-BE49-F238E27FC236}">
                <a16:creationId xmlns:a16="http://schemas.microsoft.com/office/drawing/2014/main" id="{1A136138-749D-4CEC-AD25-F1EF3B81007B}"/>
              </a:ext>
            </a:extLst>
          </p:cNvPr>
          <p:cNvSpPr txBox="1">
            <a:spLocks noGrp="1"/>
          </p:cNvSpPr>
          <p:nvPr>
            <p:ph type="body" idx="4294967295"/>
          </p:nvPr>
        </p:nvSpPr>
        <p:spPr>
          <a:xfrm>
            <a:off x="913796" y="4304355"/>
            <a:ext cx="10353760" cy="1489493"/>
          </a:xfrm>
        </p:spPr>
        <p:txBody>
          <a:bodyPr anchor="ctr" anchorCtr="1"/>
          <a:lstStyle>
            <a:lvl1pPr marL="0" indent="0" algn="ctr">
              <a:spcBef>
                <a:spcPts val="400"/>
              </a:spcBef>
              <a:buNone/>
              <a:defRPr sz="1600"/>
            </a:lvl1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E676BCA8-36B2-4602-AA3E-A3B1DE6637AC}"/>
              </a:ext>
            </a:extLst>
          </p:cNvPr>
          <p:cNvSpPr txBox="1">
            <a:spLocks noGrp="1"/>
          </p:cNvSpPr>
          <p:nvPr>
            <p:ph type="dt" sz="half" idx="7"/>
          </p:nvPr>
        </p:nvSpPr>
        <p:spPr/>
        <p:txBody>
          <a:bodyPr/>
          <a:lstStyle>
            <a:lvl1pPr>
              <a:defRPr/>
            </a:lvl1pPr>
          </a:lstStyle>
          <a:p>
            <a:pPr lvl="0"/>
            <a:fld id="{1FC98A92-9684-44C8-9429-0A6D19F41AB8}" type="datetime1">
              <a:rPr lang="it-IT"/>
              <a:pPr lvl="0"/>
              <a:t>21/03/2021</a:t>
            </a:fld>
            <a:endParaRPr lang="it-IT"/>
          </a:p>
        </p:txBody>
      </p:sp>
      <p:sp>
        <p:nvSpPr>
          <p:cNvPr id="6" name="Footer Placeholder 5">
            <a:extLst>
              <a:ext uri="{FF2B5EF4-FFF2-40B4-BE49-F238E27FC236}">
                <a16:creationId xmlns:a16="http://schemas.microsoft.com/office/drawing/2014/main" id="{EDE6B0BC-1D2C-4F88-8B67-5141F33CC3BD}"/>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0B63018B-DFFD-425A-BA93-57C679C4F943}"/>
              </a:ext>
            </a:extLst>
          </p:cNvPr>
          <p:cNvSpPr txBox="1">
            <a:spLocks noGrp="1"/>
          </p:cNvSpPr>
          <p:nvPr>
            <p:ph type="sldNum" sz="quarter" idx="8"/>
          </p:nvPr>
        </p:nvSpPr>
        <p:spPr/>
        <p:txBody>
          <a:bodyPr/>
          <a:lstStyle>
            <a:lvl1pPr>
              <a:defRPr/>
            </a:lvl1pPr>
          </a:lstStyle>
          <a:p>
            <a:pPr lvl="0"/>
            <a:fld id="{B2D7A034-95C5-4482-B196-6EE9C8DD12AD}" type="slidenum">
              <a:t>‹N›</a:t>
            </a:fld>
            <a:endParaRPr lang="it-IT"/>
          </a:p>
        </p:txBody>
      </p:sp>
      <p:sp>
        <p:nvSpPr>
          <p:cNvPr id="8" name="TextBox 10">
            <a:extLst>
              <a:ext uri="{FF2B5EF4-FFF2-40B4-BE49-F238E27FC236}">
                <a16:creationId xmlns:a16="http://schemas.microsoft.com/office/drawing/2014/main" id="{E471F3B7-68EC-45B0-852B-116B66EE72F1}"/>
              </a:ext>
            </a:extLst>
          </p:cNvPr>
          <p:cNvSpPr txBox="1"/>
          <p:nvPr/>
        </p:nvSpPr>
        <p:spPr>
          <a:xfrm>
            <a:off x="990596" y="88479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sto MT"/>
              </a:rPr>
              <a:t>“</a:t>
            </a:r>
          </a:p>
        </p:txBody>
      </p:sp>
      <p:sp>
        <p:nvSpPr>
          <p:cNvPr id="9" name="TextBox 12">
            <a:extLst>
              <a:ext uri="{FF2B5EF4-FFF2-40B4-BE49-F238E27FC236}">
                <a16:creationId xmlns:a16="http://schemas.microsoft.com/office/drawing/2014/main" id="{6420C8AB-C67C-4F14-8B83-D59C3CAAE9A0}"/>
              </a:ext>
            </a:extLst>
          </p:cNvPr>
          <p:cNvSpPr txBox="1"/>
          <p:nvPr/>
        </p:nvSpPr>
        <p:spPr>
          <a:xfrm>
            <a:off x="10504718" y="2928256"/>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sto MT"/>
              </a:rPr>
              <a:t>”</a:t>
            </a:r>
          </a:p>
        </p:txBody>
      </p:sp>
    </p:spTree>
    <p:extLst>
      <p:ext uri="{BB962C8B-B14F-4D97-AF65-F5344CB8AC3E}">
        <p14:creationId xmlns:p14="http://schemas.microsoft.com/office/powerpoint/2010/main" val="361692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22D7-9E19-4A13-8062-4E4F03DB588F}"/>
              </a:ext>
            </a:extLst>
          </p:cNvPr>
          <p:cNvSpPr txBox="1">
            <a:spLocks noGrp="1"/>
          </p:cNvSpPr>
          <p:nvPr>
            <p:ph type="title"/>
          </p:nvPr>
        </p:nvSpPr>
        <p:spPr>
          <a:xfrm>
            <a:off x="913796" y="2126940"/>
            <a:ext cx="10353760" cy="2511838"/>
          </a:xfrm>
        </p:spPr>
        <p:txBody>
          <a:bodyPr anchor="b"/>
          <a:lstStyle>
            <a:lvl1pPr>
              <a:defRPr sz="3200"/>
            </a:lvl1pPr>
          </a:lstStyle>
          <a:p>
            <a:pPr lvl="0"/>
            <a:r>
              <a:rPr lang="it-IT"/>
              <a:t>Fare clic per modificare lo stile del titolo dello schema</a:t>
            </a:r>
            <a:endParaRPr lang="en-US"/>
          </a:p>
        </p:txBody>
      </p:sp>
      <p:sp>
        <p:nvSpPr>
          <p:cNvPr id="3" name="Text Placeholder 3">
            <a:extLst>
              <a:ext uri="{FF2B5EF4-FFF2-40B4-BE49-F238E27FC236}">
                <a16:creationId xmlns:a16="http://schemas.microsoft.com/office/drawing/2014/main" id="{C8E1FB20-6EA7-4D1D-A83D-DDAA29DA9C46}"/>
              </a:ext>
            </a:extLst>
          </p:cNvPr>
          <p:cNvSpPr txBox="1">
            <a:spLocks noGrp="1"/>
          </p:cNvSpPr>
          <p:nvPr>
            <p:ph type="body" idx="4294967295"/>
          </p:nvPr>
        </p:nvSpPr>
        <p:spPr>
          <a:xfrm>
            <a:off x="913787" y="4650556"/>
            <a:ext cx="10352196" cy="1140640"/>
          </a:xfrm>
        </p:spPr>
        <p:txBody>
          <a:bodyPr anchorCtr="1"/>
          <a:lstStyle>
            <a:lvl1pPr marL="0" indent="0" algn="ctr">
              <a:spcBef>
                <a:spcPts val="400"/>
              </a:spcBef>
              <a:buNone/>
              <a:defRPr sz="1600"/>
            </a:lvl1pPr>
          </a:lstStyle>
          <a:p>
            <a:pPr lvl="0"/>
            <a:r>
              <a:rPr lang="it-IT"/>
              <a:t>Fare clic per modificare gli stili del testo dello schema</a:t>
            </a:r>
          </a:p>
        </p:txBody>
      </p:sp>
      <p:sp>
        <p:nvSpPr>
          <p:cNvPr id="4" name="Date Placeholder 4">
            <a:extLst>
              <a:ext uri="{FF2B5EF4-FFF2-40B4-BE49-F238E27FC236}">
                <a16:creationId xmlns:a16="http://schemas.microsoft.com/office/drawing/2014/main" id="{62B2239E-7AA0-4CC4-B1D8-19E9D953F2D9}"/>
              </a:ext>
            </a:extLst>
          </p:cNvPr>
          <p:cNvSpPr txBox="1">
            <a:spLocks noGrp="1"/>
          </p:cNvSpPr>
          <p:nvPr>
            <p:ph type="dt" sz="half" idx="7"/>
          </p:nvPr>
        </p:nvSpPr>
        <p:spPr/>
        <p:txBody>
          <a:bodyPr/>
          <a:lstStyle>
            <a:lvl1pPr>
              <a:defRPr/>
            </a:lvl1pPr>
          </a:lstStyle>
          <a:p>
            <a:pPr lvl="0"/>
            <a:fld id="{BF804587-2C91-4D43-B629-8AF3AFFD02CA}" type="datetime1">
              <a:rPr lang="it-IT"/>
              <a:pPr lvl="0"/>
              <a:t>21/03/2021</a:t>
            </a:fld>
            <a:endParaRPr lang="it-IT"/>
          </a:p>
        </p:txBody>
      </p:sp>
      <p:sp>
        <p:nvSpPr>
          <p:cNvPr id="5" name="Footer Placeholder 5">
            <a:extLst>
              <a:ext uri="{FF2B5EF4-FFF2-40B4-BE49-F238E27FC236}">
                <a16:creationId xmlns:a16="http://schemas.microsoft.com/office/drawing/2014/main" id="{5019D9F8-BDDE-4CF2-91B6-3D31F2486F73}"/>
              </a:ext>
            </a:extLst>
          </p:cNvPr>
          <p:cNvSpPr txBox="1">
            <a:spLocks noGrp="1"/>
          </p:cNvSpPr>
          <p:nvPr>
            <p:ph type="ftr" sz="quarter" idx="9"/>
          </p:nvPr>
        </p:nvSpPr>
        <p:spPr/>
        <p:txBody>
          <a:bodyPr/>
          <a:lstStyle>
            <a:lvl1pPr>
              <a:defRPr/>
            </a:lvl1pPr>
          </a:lstStyle>
          <a:p>
            <a:pPr lvl="0"/>
            <a:endParaRPr lang="it-IT"/>
          </a:p>
        </p:txBody>
      </p:sp>
      <p:sp>
        <p:nvSpPr>
          <p:cNvPr id="6" name="Slide Number Placeholder 6">
            <a:extLst>
              <a:ext uri="{FF2B5EF4-FFF2-40B4-BE49-F238E27FC236}">
                <a16:creationId xmlns:a16="http://schemas.microsoft.com/office/drawing/2014/main" id="{5CB2EC4F-6E6D-4938-AD6E-2D077DDA9FB3}"/>
              </a:ext>
            </a:extLst>
          </p:cNvPr>
          <p:cNvSpPr txBox="1">
            <a:spLocks noGrp="1"/>
          </p:cNvSpPr>
          <p:nvPr>
            <p:ph type="sldNum" sz="quarter" idx="8"/>
          </p:nvPr>
        </p:nvSpPr>
        <p:spPr/>
        <p:txBody>
          <a:bodyPr/>
          <a:lstStyle>
            <a:lvl1pPr>
              <a:defRPr/>
            </a:lvl1pPr>
          </a:lstStyle>
          <a:p>
            <a:pPr lvl="0"/>
            <a:fld id="{235D07B0-AE62-4E72-8FBD-C26277DE4EA0}" type="slidenum">
              <a:t>‹N›</a:t>
            </a:fld>
            <a:endParaRPr lang="it-IT"/>
          </a:p>
        </p:txBody>
      </p:sp>
    </p:spTree>
    <p:extLst>
      <p:ext uri="{BB962C8B-B14F-4D97-AF65-F5344CB8AC3E}">
        <p14:creationId xmlns:p14="http://schemas.microsoft.com/office/powerpoint/2010/main" val="286836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096C-E454-419B-A496-C3807FD2CE78}"/>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AA786101-D604-45BE-9338-2216E1ADC129}"/>
              </a:ext>
            </a:extLst>
          </p:cNvPr>
          <p:cNvSpPr txBox="1">
            <a:spLocks noGrp="1"/>
          </p:cNvSpPr>
          <p:nvPr>
            <p:ph type="body" idx="4294967295"/>
          </p:nvPr>
        </p:nvSpPr>
        <p:spPr>
          <a:xfrm>
            <a:off x="913796" y="1885950"/>
            <a:ext cx="3300984" cy="576264"/>
          </a:xfrm>
        </p:spPr>
        <p:txBody>
          <a:bodyPr anchor="b" anchorCtr="1">
            <a:noAutofit/>
          </a:bodyPr>
          <a:lstStyle>
            <a:lvl1pPr marL="0" indent="0" algn="ctr">
              <a:spcBef>
                <a:spcPts val="600"/>
              </a:spcBef>
              <a:buNone/>
              <a:defRPr sz="2400">
                <a:solidFill>
                  <a:srgbClr val="FFFFFF"/>
                </a:solidFill>
              </a:defRPr>
            </a:lvl1pPr>
          </a:lstStyle>
          <a:p>
            <a:pPr lvl="0"/>
            <a:r>
              <a:rPr lang="it-IT"/>
              <a:t>Fare clic per modificare gli stili del testo dello schema</a:t>
            </a:r>
          </a:p>
        </p:txBody>
      </p:sp>
      <p:sp>
        <p:nvSpPr>
          <p:cNvPr id="4" name="Text Placeholder 3">
            <a:extLst>
              <a:ext uri="{FF2B5EF4-FFF2-40B4-BE49-F238E27FC236}">
                <a16:creationId xmlns:a16="http://schemas.microsoft.com/office/drawing/2014/main" id="{6B8D543A-AC13-4701-B348-D0BA471B4C68}"/>
              </a:ext>
            </a:extLst>
          </p:cNvPr>
          <p:cNvSpPr txBox="1">
            <a:spLocks noGrp="1"/>
          </p:cNvSpPr>
          <p:nvPr>
            <p:ph type="body" idx="4294967295"/>
          </p:nvPr>
        </p:nvSpPr>
        <p:spPr>
          <a:xfrm>
            <a:off x="913796" y="2571749"/>
            <a:ext cx="3300984" cy="3219446"/>
          </a:xfrm>
        </p:spPr>
        <p:txBody>
          <a:bodyPr anchorCtr="1"/>
          <a:lstStyle>
            <a:lvl1pPr marL="0" indent="0" algn="ctr">
              <a:spcBef>
                <a:spcPts val="300"/>
              </a:spcBef>
              <a:buNone/>
              <a:defRPr sz="1400"/>
            </a:lvl1pPr>
          </a:lstStyle>
          <a:p>
            <a:pPr lvl="0"/>
            <a:r>
              <a:rPr lang="it-IT"/>
              <a:t>Fare clic per modificare gli stili del testo dello schema</a:t>
            </a:r>
          </a:p>
        </p:txBody>
      </p:sp>
      <p:sp>
        <p:nvSpPr>
          <p:cNvPr id="5" name="Text Placeholder 4">
            <a:extLst>
              <a:ext uri="{FF2B5EF4-FFF2-40B4-BE49-F238E27FC236}">
                <a16:creationId xmlns:a16="http://schemas.microsoft.com/office/drawing/2014/main" id="{495C3F78-32FD-4380-9C72-4202A3946BF3}"/>
              </a:ext>
            </a:extLst>
          </p:cNvPr>
          <p:cNvSpPr txBox="1">
            <a:spLocks noGrp="1"/>
          </p:cNvSpPr>
          <p:nvPr>
            <p:ph type="body" idx="4294967295"/>
          </p:nvPr>
        </p:nvSpPr>
        <p:spPr>
          <a:xfrm>
            <a:off x="4446708" y="1885950"/>
            <a:ext cx="3300984" cy="576264"/>
          </a:xfrm>
        </p:spPr>
        <p:txBody>
          <a:bodyPr anchor="b" anchorCtr="1">
            <a:noAutofit/>
          </a:bodyPr>
          <a:lstStyle>
            <a:lvl1pPr marL="0" indent="0" algn="ctr">
              <a:spcBef>
                <a:spcPts val="600"/>
              </a:spcBef>
              <a:buNone/>
              <a:defRPr sz="2400">
                <a:solidFill>
                  <a:srgbClr val="FFFFFF"/>
                </a:solidFill>
              </a:defRPr>
            </a:lvl1pPr>
          </a:lstStyle>
          <a:p>
            <a:pPr lvl="0"/>
            <a:r>
              <a:rPr lang="it-IT"/>
              <a:t>Fare clic per modificare gli stili del testo dello schema</a:t>
            </a:r>
          </a:p>
        </p:txBody>
      </p:sp>
      <p:sp>
        <p:nvSpPr>
          <p:cNvPr id="6" name="Text Placeholder 3">
            <a:extLst>
              <a:ext uri="{FF2B5EF4-FFF2-40B4-BE49-F238E27FC236}">
                <a16:creationId xmlns:a16="http://schemas.microsoft.com/office/drawing/2014/main" id="{C3BD2485-EF11-405C-A781-1C87327CAD39}"/>
              </a:ext>
            </a:extLst>
          </p:cNvPr>
          <p:cNvSpPr txBox="1">
            <a:spLocks noGrp="1"/>
          </p:cNvSpPr>
          <p:nvPr>
            <p:ph type="body" idx="4294967295"/>
          </p:nvPr>
        </p:nvSpPr>
        <p:spPr>
          <a:xfrm>
            <a:off x="4441432" y="2571749"/>
            <a:ext cx="3300984" cy="3219446"/>
          </a:xfrm>
        </p:spPr>
        <p:txBody>
          <a:bodyPr anchorCtr="1"/>
          <a:lstStyle>
            <a:lvl1pPr marL="0" indent="0" algn="ctr">
              <a:spcBef>
                <a:spcPts val="300"/>
              </a:spcBef>
              <a:buNone/>
              <a:defRPr sz="1400"/>
            </a:lvl1pPr>
          </a:lstStyle>
          <a:p>
            <a:pPr lvl="0"/>
            <a:r>
              <a:rPr lang="it-IT"/>
              <a:t>Fare clic per modificare gli stili del testo dello schema</a:t>
            </a:r>
          </a:p>
        </p:txBody>
      </p:sp>
      <p:sp>
        <p:nvSpPr>
          <p:cNvPr id="7" name="Text Placeholder 4">
            <a:extLst>
              <a:ext uri="{FF2B5EF4-FFF2-40B4-BE49-F238E27FC236}">
                <a16:creationId xmlns:a16="http://schemas.microsoft.com/office/drawing/2014/main" id="{2FD60D2A-44A1-4088-9A00-D065E4F63CA1}"/>
              </a:ext>
            </a:extLst>
          </p:cNvPr>
          <p:cNvSpPr txBox="1">
            <a:spLocks noGrp="1"/>
          </p:cNvSpPr>
          <p:nvPr>
            <p:ph type="body" idx="4294967295"/>
          </p:nvPr>
        </p:nvSpPr>
        <p:spPr>
          <a:xfrm>
            <a:off x="7966572" y="1885950"/>
            <a:ext cx="3300984" cy="576264"/>
          </a:xfrm>
        </p:spPr>
        <p:txBody>
          <a:bodyPr anchor="b" anchorCtr="1">
            <a:noAutofit/>
          </a:bodyPr>
          <a:lstStyle>
            <a:lvl1pPr marL="0" indent="0" algn="ctr">
              <a:spcBef>
                <a:spcPts val="600"/>
              </a:spcBef>
              <a:buNone/>
              <a:defRPr sz="2400">
                <a:solidFill>
                  <a:srgbClr val="FFFFFF"/>
                </a:solidFill>
              </a:defRPr>
            </a:lvl1pPr>
          </a:lstStyle>
          <a:p>
            <a:pPr lvl="0"/>
            <a:r>
              <a:rPr lang="it-IT"/>
              <a:t>Fare clic per modificare gli stili del testo dello schema</a:t>
            </a:r>
          </a:p>
        </p:txBody>
      </p:sp>
      <p:sp>
        <p:nvSpPr>
          <p:cNvPr id="8" name="Text Placeholder 3">
            <a:extLst>
              <a:ext uri="{FF2B5EF4-FFF2-40B4-BE49-F238E27FC236}">
                <a16:creationId xmlns:a16="http://schemas.microsoft.com/office/drawing/2014/main" id="{352B8E90-A1AD-4AC3-AFE5-95AFAECEFA04}"/>
              </a:ext>
            </a:extLst>
          </p:cNvPr>
          <p:cNvSpPr txBox="1">
            <a:spLocks noGrp="1"/>
          </p:cNvSpPr>
          <p:nvPr>
            <p:ph type="body" idx="4294967295"/>
          </p:nvPr>
        </p:nvSpPr>
        <p:spPr>
          <a:xfrm>
            <a:off x="7966572" y="2571749"/>
            <a:ext cx="3300984" cy="3219446"/>
          </a:xfrm>
        </p:spPr>
        <p:txBody>
          <a:bodyPr anchorCtr="1"/>
          <a:lstStyle>
            <a:lvl1pPr marL="0" indent="0" algn="ctr">
              <a:spcBef>
                <a:spcPts val="300"/>
              </a:spcBef>
              <a:buNone/>
              <a:defRPr sz="1400"/>
            </a:lvl1pPr>
          </a:lstStyle>
          <a:p>
            <a:pPr lvl="0"/>
            <a:r>
              <a:rPr lang="it-IT"/>
              <a:t>Fare clic per modificare gli stili del testo dello schema</a:t>
            </a:r>
          </a:p>
        </p:txBody>
      </p:sp>
      <p:sp>
        <p:nvSpPr>
          <p:cNvPr id="9" name="Date Placeholder 2">
            <a:extLst>
              <a:ext uri="{FF2B5EF4-FFF2-40B4-BE49-F238E27FC236}">
                <a16:creationId xmlns:a16="http://schemas.microsoft.com/office/drawing/2014/main" id="{D50CA517-888A-4D34-BA28-AF1EC221F38F}"/>
              </a:ext>
            </a:extLst>
          </p:cNvPr>
          <p:cNvSpPr txBox="1">
            <a:spLocks noGrp="1"/>
          </p:cNvSpPr>
          <p:nvPr>
            <p:ph type="dt" sz="half" idx="7"/>
          </p:nvPr>
        </p:nvSpPr>
        <p:spPr/>
        <p:txBody>
          <a:bodyPr/>
          <a:lstStyle>
            <a:lvl1pPr>
              <a:defRPr/>
            </a:lvl1pPr>
          </a:lstStyle>
          <a:p>
            <a:pPr lvl="0"/>
            <a:fld id="{0FEAECBB-488B-4AD7-BF19-06D3BFAACA93}" type="datetime1">
              <a:rPr lang="it-IT"/>
              <a:pPr lvl="0"/>
              <a:t>21/03/2021</a:t>
            </a:fld>
            <a:endParaRPr lang="it-IT"/>
          </a:p>
        </p:txBody>
      </p:sp>
      <p:sp>
        <p:nvSpPr>
          <p:cNvPr id="10" name="Footer Placeholder 3">
            <a:extLst>
              <a:ext uri="{FF2B5EF4-FFF2-40B4-BE49-F238E27FC236}">
                <a16:creationId xmlns:a16="http://schemas.microsoft.com/office/drawing/2014/main" id="{F29C53A2-E8AA-4DFC-85E8-5C53370E34E1}"/>
              </a:ext>
            </a:extLst>
          </p:cNvPr>
          <p:cNvSpPr txBox="1">
            <a:spLocks noGrp="1"/>
          </p:cNvSpPr>
          <p:nvPr>
            <p:ph type="ftr" sz="quarter" idx="9"/>
          </p:nvPr>
        </p:nvSpPr>
        <p:spPr/>
        <p:txBody>
          <a:bodyPr/>
          <a:lstStyle>
            <a:lvl1pPr>
              <a:defRPr/>
            </a:lvl1pPr>
          </a:lstStyle>
          <a:p>
            <a:pPr lvl="0"/>
            <a:endParaRPr lang="it-IT"/>
          </a:p>
        </p:txBody>
      </p:sp>
      <p:sp>
        <p:nvSpPr>
          <p:cNvPr id="11" name="Slide Number Placeholder 4">
            <a:extLst>
              <a:ext uri="{FF2B5EF4-FFF2-40B4-BE49-F238E27FC236}">
                <a16:creationId xmlns:a16="http://schemas.microsoft.com/office/drawing/2014/main" id="{6B47BA9C-6DC6-485B-867E-61C6C5BECC90}"/>
              </a:ext>
            </a:extLst>
          </p:cNvPr>
          <p:cNvSpPr txBox="1">
            <a:spLocks noGrp="1"/>
          </p:cNvSpPr>
          <p:nvPr>
            <p:ph type="sldNum" sz="quarter" idx="8"/>
          </p:nvPr>
        </p:nvSpPr>
        <p:spPr/>
        <p:txBody>
          <a:bodyPr/>
          <a:lstStyle>
            <a:lvl1pPr>
              <a:defRPr/>
            </a:lvl1pPr>
          </a:lstStyle>
          <a:p>
            <a:pPr lvl="0"/>
            <a:fld id="{77C66E2A-A715-4018-858C-0D67AD64CCA7}" type="slidenum">
              <a:t>‹N›</a:t>
            </a:fld>
            <a:endParaRPr lang="it-IT"/>
          </a:p>
        </p:txBody>
      </p:sp>
    </p:spTree>
    <p:extLst>
      <p:ext uri="{BB962C8B-B14F-4D97-AF65-F5344CB8AC3E}">
        <p14:creationId xmlns:p14="http://schemas.microsoft.com/office/powerpoint/2010/main" val="1376284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21FD087B-7042-4230-BF8A-25FA2A107EF7}"/>
              </a:ext>
            </a:extLst>
          </p:cNvPr>
          <p:cNvPicPr>
            <a:picLocks noChangeAspect="1"/>
          </p:cNvPicPr>
          <p:nvPr/>
        </p:nvPicPr>
        <p:blipFill>
          <a:blip r:embed="rId2"/>
          <a:stretch>
            <a:fillRect/>
          </a:stretch>
        </p:blipFill>
        <p:spPr>
          <a:xfrm>
            <a:off x="897959" y="1818211"/>
            <a:ext cx="3339974" cy="1847846"/>
          </a:xfrm>
          <a:prstGeom prst="rect">
            <a:avLst/>
          </a:prstGeom>
          <a:noFill/>
          <a:ln cap="flat">
            <a:noFill/>
          </a:ln>
        </p:spPr>
      </p:pic>
      <p:pic>
        <p:nvPicPr>
          <p:cNvPr id="3" name="Picture 35" descr="Slate-V2-HD-3colPhotoInset.png">
            <a:extLst>
              <a:ext uri="{FF2B5EF4-FFF2-40B4-BE49-F238E27FC236}">
                <a16:creationId xmlns:a16="http://schemas.microsoft.com/office/drawing/2014/main" id="{783FEC44-49F6-4A06-95AB-122DF6D5DD18}"/>
              </a:ext>
            </a:extLst>
          </p:cNvPr>
          <p:cNvPicPr>
            <a:picLocks noChangeAspect="1"/>
          </p:cNvPicPr>
          <p:nvPr/>
        </p:nvPicPr>
        <p:blipFill>
          <a:blip r:embed="rId2"/>
          <a:stretch>
            <a:fillRect/>
          </a:stretch>
        </p:blipFill>
        <p:spPr>
          <a:xfrm>
            <a:off x="4403796" y="1818211"/>
            <a:ext cx="3339974" cy="1847846"/>
          </a:xfrm>
          <a:prstGeom prst="rect">
            <a:avLst/>
          </a:prstGeom>
          <a:noFill/>
          <a:ln cap="flat">
            <a:noFill/>
          </a:ln>
        </p:spPr>
      </p:pic>
      <p:pic>
        <p:nvPicPr>
          <p:cNvPr id="4" name="Picture 36" descr="Slate-V2-HD-3colPhotoInset.png">
            <a:extLst>
              <a:ext uri="{FF2B5EF4-FFF2-40B4-BE49-F238E27FC236}">
                <a16:creationId xmlns:a16="http://schemas.microsoft.com/office/drawing/2014/main" id="{692B04DF-23A3-45B3-B222-5D374CDD082F}"/>
              </a:ext>
            </a:extLst>
          </p:cNvPr>
          <p:cNvPicPr>
            <a:picLocks noChangeAspect="1"/>
          </p:cNvPicPr>
          <p:nvPr/>
        </p:nvPicPr>
        <p:blipFill>
          <a:blip r:embed="rId2"/>
          <a:stretch>
            <a:fillRect/>
          </a:stretch>
        </p:blipFill>
        <p:spPr>
          <a:xfrm>
            <a:off x="7936050" y="1818211"/>
            <a:ext cx="3339974" cy="1847846"/>
          </a:xfrm>
          <a:prstGeom prst="rect">
            <a:avLst/>
          </a:prstGeom>
          <a:noFill/>
          <a:ln cap="flat">
            <a:noFill/>
          </a:ln>
        </p:spPr>
      </p:pic>
      <p:sp>
        <p:nvSpPr>
          <p:cNvPr id="5" name="Title 1">
            <a:extLst>
              <a:ext uri="{FF2B5EF4-FFF2-40B4-BE49-F238E27FC236}">
                <a16:creationId xmlns:a16="http://schemas.microsoft.com/office/drawing/2014/main" id="{20D520A0-9C11-4DBE-A93C-C28F3EEED7A4}"/>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6" name="Text Placeholder 2">
            <a:extLst>
              <a:ext uri="{FF2B5EF4-FFF2-40B4-BE49-F238E27FC236}">
                <a16:creationId xmlns:a16="http://schemas.microsoft.com/office/drawing/2014/main" id="{1D0B6BC5-1FC1-4381-B101-7EB0A336D3BF}"/>
              </a:ext>
            </a:extLst>
          </p:cNvPr>
          <p:cNvSpPr txBox="1">
            <a:spLocks noGrp="1"/>
          </p:cNvSpPr>
          <p:nvPr>
            <p:ph type="body" idx="4294967295"/>
          </p:nvPr>
        </p:nvSpPr>
        <p:spPr>
          <a:xfrm>
            <a:off x="913796" y="3904103"/>
            <a:ext cx="3300984" cy="576264"/>
          </a:xfrm>
        </p:spPr>
        <p:txBody>
          <a:bodyPr anchor="b" anchorCtr="1">
            <a:noAutofit/>
          </a:bodyPr>
          <a:lstStyle>
            <a:lvl1pPr marL="0" indent="0" algn="ctr">
              <a:buNone/>
              <a:defRPr>
                <a:solidFill>
                  <a:srgbClr val="FFFFFF"/>
                </a:solidFill>
              </a:defRPr>
            </a:lvl1pPr>
          </a:lstStyle>
          <a:p>
            <a:pPr lvl="0"/>
            <a:r>
              <a:rPr lang="it-IT"/>
              <a:t>Fare clic per modificare gli stili del testo dello schema</a:t>
            </a:r>
          </a:p>
        </p:txBody>
      </p:sp>
      <p:sp>
        <p:nvSpPr>
          <p:cNvPr id="7" name="Picture Placeholder 2">
            <a:extLst>
              <a:ext uri="{FF2B5EF4-FFF2-40B4-BE49-F238E27FC236}">
                <a16:creationId xmlns:a16="http://schemas.microsoft.com/office/drawing/2014/main" id="{50A72547-0986-4D35-9742-4895FC7EC352}"/>
              </a:ext>
            </a:extLst>
          </p:cNvPr>
          <p:cNvSpPr txBox="1">
            <a:spLocks noGrp="1"/>
          </p:cNvSpPr>
          <p:nvPr>
            <p:ph type="pic" idx="4294967295"/>
          </p:nvPr>
        </p:nvSpPr>
        <p:spPr>
          <a:xfrm>
            <a:off x="1018102" y="1938921"/>
            <a:ext cx="3092363" cy="1602952"/>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it-IT"/>
              <a:t>Fare clic sull'icona per inserire un'immagine</a:t>
            </a:r>
            <a:endParaRPr lang="en-US"/>
          </a:p>
        </p:txBody>
      </p:sp>
      <p:sp>
        <p:nvSpPr>
          <p:cNvPr id="8" name="Text Placeholder 3">
            <a:extLst>
              <a:ext uri="{FF2B5EF4-FFF2-40B4-BE49-F238E27FC236}">
                <a16:creationId xmlns:a16="http://schemas.microsoft.com/office/drawing/2014/main" id="{191C42E9-AAC0-4134-85C6-8A093C5921E8}"/>
              </a:ext>
            </a:extLst>
          </p:cNvPr>
          <p:cNvSpPr txBox="1">
            <a:spLocks noGrp="1"/>
          </p:cNvSpPr>
          <p:nvPr>
            <p:ph type="body" idx="4294967295"/>
          </p:nvPr>
        </p:nvSpPr>
        <p:spPr>
          <a:xfrm>
            <a:off x="913796" y="4480367"/>
            <a:ext cx="3300984" cy="1310828"/>
          </a:xfrm>
        </p:spPr>
        <p:txBody>
          <a:bodyPr anchorCtr="1"/>
          <a:lstStyle>
            <a:lvl1pPr marL="0" indent="0" algn="ctr">
              <a:spcBef>
                <a:spcPts val="300"/>
              </a:spcBef>
              <a:buNone/>
              <a:defRPr sz="1400"/>
            </a:lvl1pPr>
          </a:lstStyle>
          <a:p>
            <a:pPr lvl="0"/>
            <a:r>
              <a:rPr lang="it-IT"/>
              <a:t>Fare clic per modificare gli stili del testo dello schema</a:t>
            </a:r>
          </a:p>
        </p:txBody>
      </p:sp>
      <p:sp>
        <p:nvSpPr>
          <p:cNvPr id="9" name="Text Placeholder 4">
            <a:extLst>
              <a:ext uri="{FF2B5EF4-FFF2-40B4-BE49-F238E27FC236}">
                <a16:creationId xmlns:a16="http://schemas.microsoft.com/office/drawing/2014/main" id="{C060F074-7566-4490-B004-4E29D48FECD9}"/>
              </a:ext>
            </a:extLst>
          </p:cNvPr>
          <p:cNvSpPr txBox="1">
            <a:spLocks noGrp="1"/>
          </p:cNvSpPr>
          <p:nvPr>
            <p:ph type="body" idx="4294967295"/>
          </p:nvPr>
        </p:nvSpPr>
        <p:spPr>
          <a:xfrm>
            <a:off x="4442786" y="3904103"/>
            <a:ext cx="3300984" cy="576264"/>
          </a:xfrm>
        </p:spPr>
        <p:txBody>
          <a:bodyPr anchor="b" anchorCtr="1">
            <a:noAutofit/>
          </a:bodyPr>
          <a:lstStyle>
            <a:lvl1pPr marL="0" indent="0" algn="ctr">
              <a:buNone/>
              <a:defRPr>
                <a:solidFill>
                  <a:srgbClr val="FFFFFF"/>
                </a:solidFill>
              </a:defRPr>
            </a:lvl1pPr>
          </a:lstStyle>
          <a:p>
            <a:pPr lvl="0"/>
            <a:r>
              <a:rPr lang="it-IT"/>
              <a:t>Fare clic per modificare gli stili del testo dello schema</a:t>
            </a:r>
          </a:p>
        </p:txBody>
      </p:sp>
      <p:sp>
        <p:nvSpPr>
          <p:cNvPr id="10" name="Picture Placeholder 2">
            <a:extLst>
              <a:ext uri="{FF2B5EF4-FFF2-40B4-BE49-F238E27FC236}">
                <a16:creationId xmlns:a16="http://schemas.microsoft.com/office/drawing/2014/main" id="{30C72111-EADC-4E60-8066-1E30B723646E}"/>
              </a:ext>
            </a:extLst>
          </p:cNvPr>
          <p:cNvSpPr txBox="1">
            <a:spLocks noGrp="1"/>
          </p:cNvSpPr>
          <p:nvPr>
            <p:ph type="pic" idx="4294967295"/>
          </p:nvPr>
        </p:nvSpPr>
        <p:spPr>
          <a:xfrm>
            <a:off x="4545738" y="1939094"/>
            <a:ext cx="3092363" cy="1608164"/>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it-IT"/>
              <a:t>Fare clic sull'icona per inserire un'immagine</a:t>
            </a:r>
            <a:endParaRPr lang="en-US"/>
          </a:p>
        </p:txBody>
      </p:sp>
      <p:sp>
        <p:nvSpPr>
          <p:cNvPr id="11" name="Text Placeholder 3">
            <a:extLst>
              <a:ext uri="{FF2B5EF4-FFF2-40B4-BE49-F238E27FC236}">
                <a16:creationId xmlns:a16="http://schemas.microsoft.com/office/drawing/2014/main" id="{65E844BE-D388-4923-9219-C31C368012AF}"/>
              </a:ext>
            </a:extLst>
          </p:cNvPr>
          <p:cNvSpPr txBox="1">
            <a:spLocks noGrp="1"/>
          </p:cNvSpPr>
          <p:nvPr>
            <p:ph type="body" idx="4294967295"/>
          </p:nvPr>
        </p:nvSpPr>
        <p:spPr>
          <a:xfrm>
            <a:off x="4441432" y="4480367"/>
            <a:ext cx="3300984" cy="1310828"/>
          </a:xfrm>
        </p:spPr>
        <p:txBody>
          <a:bodyPr anchorCtr="1"/>
          <a:lstStyle>
            <a:lvl1pPr marL="0" indent="0" algn="ctr">
              <a:spcBef>
                <a:spcPts val="300"/>
              </a:spcBef>
              <a:buNone/>
              <a:defRPr sz="1400"/>
            </a:lvl1pPr>
          </a:lstStyle>
          <a:p>
            <a:pPr lvl="0"/>
            <a:r>
              <a:rPr lang="it-IT"/>
              <a:t>Fare clic per modificare gli stili del testo dello schema</a:t>
            </a:r>
          </a:p>
        </p:txBody>
      </p:sp>
      <p:sp>
        <p:nvSpPr>
          <p:cNvPr id="12" name="Text Placeholder 4">
            <a:extLst>
              <a:ext uri="{FF2B5EF4-FFF2-40B4-BE49-F238E27FC236}">
                <a16:creationId xmlns:a16="http://schemas.microsoft.com/office/drawing/2014/main" id="{553B6AB6-BA28-4B51-B2C1-39F2F338C225}"/>
              </a:ext>
            </a:extLst>
          </p:cNvPr>
          <p:cNvSpPr txBox="1">
            <a:spLocks noGrp="1"/>
          </p:cNvSpPr>
          <p:nvPr>
            <p:ph type="body" idx="4294967295"/>
          </p:nvPr>
        </p:nvSpPr>
        <p:spPr>
          <a:xfrm>
            <a:off x="7966700" y="3904103"/>
            <a:ext cx="3300984" cy="576264"/>
          </a:xfrm>
        </p:spPr>
        <p:txBody>
          <a:bodyPr anchor="b" anchorCtr="1">
            <a:noAutofit/>
          </a:bodyPr>
          <a:lstStyle>
            <a:lvl1pPr marL="0" indent="0" algn="ctr">
              <a:buNone/>
              <a:defRPr>
                <a:solidFill>
                  <a:srgbClr val="FFFFFF"/>
                </a:solidFill>
              </a:defRPr>
            </a:lvl1pPr>
          </a:lstStyle>
          <a:p>
            <a:pPr lvl="0"/>
            <a:r>
              <a:rPr lang="it-IT"/>
              <a:t>Fare clic per modificare gli stili del testo dello schema</a:t>
            </a:r>
          </a:p>
        </p:txBody>
      </p:sp>
      <p:sp>
        <p:nvSpPr>
          <p:cNvPr id="13" name="Picture Placeholder 2">
            <a:extLst>
              <a:ext uri="{FF2B5EF4-FFF2-40B4-BE49-F238E27FC236}">
                <a16:creationId xmlns:a16="http://schemas.microsoft.com/office/drawing/2014/main" id="{DABBF6A9-952D-4CD8-A2CA-87B34C3C7F08}"/>
              </a:ext>
            </a:extLst>
          </p:cNvPr>
          <p:cNvSpPr txBox="1">
            <a:spLocks noGrp="1"/>
          </p:cNvSpPr>
          <p:nvPr>
            <p:ph type="pic" idx="4294967295"/>
          </p:nvPr>
        </p:nvSpPr>
        <p:spPr>
          <a:xfrm>
            <a:off x="8075697" y="1934431"/>
            <a:ext cx="3092363" cy="1607295"/>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it-IT"/>
              <a:t>Fare clic sull'icona per inserire un'immagine</a:t>
            </a:r>
            <a:endParaRPr lang="en-US"/>
          </a:p>
        </p:txBody>
      </p:sp>
      <p:sp>
        <p:nvSpPr>
          <p:cNvPr id="14" name="Text Placeholder 3">
            <a:extLst>
              <a:ext uri="{FF2B5EF4-FFF2-40B4-BE49-F238E27FC236}">
                <a16:creationId xmlns:a16="http://schemas.microsoft.com/office/drawing/2014/main" id="{7535AF15-187F-494B-9702-5F3C14AD9AB3}"/>
              </a:ext>
            </a:extLst>
          </p:cNvPr>
          <p:cNvSpPr txBox="1">
            <a:spLocks noGrp="1"/>
          </p:cNvSpPr>
          <p:nvPr>
            <p:ph type="body" idx="4294967295"/>
          </p:nvPr>
        </p:nvSpPr>
        <p:spPr>
          <a:xfrm>
            <a:off x="7966572" y="4480367"/>
            <a:ext cx="3300984" cy="1310838"/>
          </a:xfrm>
        </p:spPr>
        <p:txBody>
          <a:bodyPr anchorCtr="1"/>
          <a:lstStyle>
            <a:lvl1pPr marL="0" indent="0" algn="ctr">
              <a:spcBef>
                <a:spcPts val="300"/>
              </a:spcBef>
              <a:buNone/>
              <a:defRPr sz="1400"/>
            </a:lvl1pPr>
          </a:lstStyle>
          <a:p>
            <a:pPr lvl="0"/>
            <a:r>
              <a:rPr lang="it-IT"/>
              <a:t>Fare clic per modificare gli stili del testo dello schema</a:t>
            </a:r>
          </a:p>
        </p:txBody>
      </p:sp>
      <p:sp>
        <p:nvSpPr>
          <p:cNvPr id="15" name="Date Placeholder 2">
            <a:extLst>
              <a:ext uri="{FF2B5EF4-FFF2-40B4-BE49-F238E27FC236}">
                <a16:creationId xmlns:a16="http://schemas.microsoft.com/office/drawing/2014/main" id="{A9DF48D6-5F8D-4BFC-B8E8-9DDCB9EC5A79}"/>
              </a:ext>
            </a:extLst>
          </p:cNvPr>
          <p:cNvSpPr txBox="1">
            <a:spLocks noGrp="1"/>
          </p:cNvSpPr>
          <p:nvPr>
            <p:ph type="dt" sz="half" idx="7"/>
          </p:nvPr>
        </p:nvSpPr>
        <p:spPr/>
        <p:txBody>
          <a:bodyPr/>
          <a:lstStyle>
            <a:lvl1pPr>
              <a:defRPr/>
            </a:lvl1pPr>
          </a:lstStyle>
          <a:p>
            <a:pPr lvl="0"/>
            <a:fld id="{6D6C38A9-84D7-4056-95F1-BCE78028CA2B}" type="datetime1">
              <a:rPr lang="it-IT"/>
              <a:pPr lvl="0"/>
              <a:t>21/03/2021</a:t>
            </a:fld>
            <a:endParaRPr lang="it-IT"/>
          </a:p>
        </p:txBody>
      </p:sp>
      <p:sp>
        <p:nvSpPr>
          <p:cNvPr id="16" name="Footer Placeholder 3">
            <a:extLst>
              <a:ext uri="{FF2B5EF4-FFF2-40B4-BE49-F238E27FC236}">
                <a16:creationId xmlns:a16="http://schemas.microsoft.com/office/drawing/2014/main" id="{39DCE086-457C-402F-B3A6-34C07C0C2CA5}"/>
              </a:ext>
            </a:extLst>
          </p:cNvPr>
          <p:cNvSpPr txBox="1">
            <a:spLocks noGrp="1"/>
          </p:cNvSpPr>
          <p:nvPr>
            <p:ph type="ftr" sz="quarter" idx="9"/>
          </p:nvPr>
        </p:nvSpPr>
        <p:spPr/>
        <p:txBody>
          <a:bodyPr/>
          <a:lstStyle>
            <a:lvl1pPr>
              <a:defRPr/>
            </a:lvl1pPr>
          </a:lstStyle>
          <a:p>
            <a:pPr lvl="0"/>
            <a:endParaRPr lang="it-IT"/>
          </a:p>
        </p:txBody>
      </p:sp>
      <p:sp>
        <p:nvSpPr>
          <p:cNvPr id="17" name="Slide Number Placeholder 4">
            <a:extLst>
              <a:ext uri="{FF2B5EF4-FFF2-40B4-BE49-F238E27FC236}">
                <a16:creationId xmlns:a16="http://schemas.microsoft.com/office/drawing/2014/main" id="{282F5B35-23D8-463A-B910-6B02234D5851}"/>
              </a:ext>
            </a:extLst>
          </p:cNvPr>
          <p:cNvSpPr txBox="1">
            <a:spLocks noGrp="1"/>
          </p:cNvSpPr>
          <p:nvPr>
            <p:ph type="sldNum" sz="quarter" idx="8"/>
          </p:nvPr>
        </p:nvSpPr>
        <p:spPr/>
        <p:txBody>
          <a:bodyPr/>
          <a:lstStyle>
            <a:lvl1pPr>
              <a:defRPr/>
            </a:lvl1pPr>
          </a:lstStyle>
          <a:p>
            <a:pPr lvl="0"/>
            <a:fld id="{C6C99C64-0BA3-48E8-9412-CABC7EF0CBD5}" type="slidenum">
              <a:t>‹N›</a:t>
            </a:fld>
            <a:endParaRPr lang="it-IT"/>
          </a:p>
        </p:txBody>
      </p:sp>
    </p:spTree>
    <p:extLst>
      <p:ext uri="{BB962C8B-B14F-4D97-AF65-F5344CB8AC3E}">
        <p14:creationId xmlns:p14="http://schemas.microsoft.com/office/powerpoint/2010/main" val="1515280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039B-C0B8-41C1-8AE5-035BDC22EB72}"/>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2B1A72E2-E0A5-4EA4-80D2-641C9B23BDF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EA6EFA44-A5BC-4EEC-A3A1-0AD47AF8B7F1}"/>
              </a:ext>
            </a:extLst>
          </p:cNvPr>
          <p:cNvSpPr txBox="1">
            <a:spLocks noGrp="1"/>
          </p:cNvSpPr>
          <p:nvPr>
            <p:ph type="dt" sz="half" idx="7"/>
          </p:nvPr>
        </p:nvSpPr>
        <p:spPr/>
        <p:txBody>
          <a:bodyPr/>
          <a:lstStyle>
            <a:lvl1pPr>
              <a:defRPr/>
            </a:lvl1pPr>
          </a:lstStyle>
          <a:p>
            <a:pPr lvl="0"/>
            <a:fld id="{17DF5605-77A9-4B21-9D0D-52D7443504BD}" type="datetime1">
              <a:rPr lang="it-IT"/>
              <a:pPr lvl="0"/>
              <a:t>21/03/2021</a:t>
            </a:fld>
            <a:endParaRPr lang="it-IT"/>
          </a:p>
        </p:txBody>
      </p:sp>
      <p:sp>
        <p:nvSpPr>
          <p:cNvPr id="5" name="Footer Placeholder 4">
            <a:extLst>
              <a:ext uri="{FF2B5EF4-FFF2-40B4-BE49-F238E27FC236}">
                <a16:creationId xmlns:a16="http://schemas.microsoft.com/office/drawing/2014/main" id="{88BB965E-60E9-4B4A-A2B3-3070E140B459}"/>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F2F96BAB-F7FC-43A7-8F3E-AE35022E931F}"/>
              </a:ext>
            </a:extLst>
          </p:cNvPr>
          <p:cNvSpPr txBox="1">
            <a:spLocks noGrp="1"/>
          </p:cNvSpPr>
          <p:nvPr>
            <p:ph type="sldNum" sz="quarter" idx="8"/>
          </p:nvPr>
        </p:nvSpPr>
        <p:spPr/>
        <p:txBody>
          <a:bodyPr/>
          <a:lstStyle>
            <a:lvl1pPr>
              <a:defRPr/>
            </a:lvl1pPr>
          </a:lstStyle>
          <a:p>
            <a:pPr lvl="0"/>
            <a:fld id="{933425C6-FEB5-4125-A4B3-28F2CA637DA4}" type="slidenum">
              <a:t>‹N›</a:t>
            </a:fld>
            <a:endParaRPr lang="it-IT"/>
          </a:p>
        </p:txBody>
      </p:sp>
    </p:spTree>
    <p:extLst>
      <p:ext uri="{BB962C8B-B14F-4D97-AF65-F5344CB8AC3E}">
        <p14:creationId xmlns:p14="http://schemas.microsoft.com/office/powerpoint/2010/main" val="3990680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969931-D360-45A5-8068-F0819ADD81DF}"/>
              </a:ext>
            </a:extLst>
          </p:cNvPr>
          <p:cNvSpPr txBox="1">
            <a:spLocks noGrp="1"/>
          </p:cNvSpPr>
          <p:nvPr>
            <p:ph type="title" orient="vert"/>
          </p:nvPr>
        </p:nvSpPr>
        <p:spPr>
          <a:xfrm>
            <a:off x="8983065" y="609603"/>
            <a:ext cx="2284491" cy="5181603"/>
          </a:xfrm>
        </p:spPr>
        <p:txBody>
          <a:bodyPr vert="eaVert" anchorCtr="0"/>
          <a:lstStyle>
            <a:lvl1pPr algn="l">
              <a:defRPr/>
            </a:lvl1pPr>
          </a:lstStyle>
          <a:p>
            <a:pPr lvl="0"/>
            <a:r>
              <a:rPr lang="it-IT"/>
              <a:t>Fare clic per modificare lo stile del titolo dello schema</a:t>
            </a:r>
            <a:endParaRPr lang="en-US"/>
          </a:p>
        </p:txBody>
      </p:sp>
      <p:sp>
        <p:nvSpPr>
          <p:cNvPr id="3" name="Vertical Text Placeholder 2">
            <a:extLst>
              <a:ext uri="{FF2B5EF4-FFF2-40B4-BE49-F238E27FC236}">
                <a16:creationId xmlns:a16="http://schemas.microsoft.com/office/drawing/2014/main" id="{C9627D7E-7A53-4B46-B319-E78FF4287DEB}"/>
              </a:ext>
            </a:extLst>
          </p:cNvPr>
          <p:cNvSpPr txBox="1">
            <a:spLocks noGrp="1"/>
          </p:cNvSpPr>
          <p:nvPr>
            <p:ph type="body" orient="vert" idx="1"/>
          </p:nvPr>
        </p:nvSpPr>
        <p:spPr>
          <a:xfrm>
            <a:off x="913796" y="609603"/>
            <a:ext cx="7916875" cy="5181603"/>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F792F45D-237D-45E8-B798-807669657D49}"/>
              </a:ext>
            </a:extLst>
          </p:cNvPr>
          <p:cNvSpPr txBox="1">
            <a:spLocks noGrp="1"/>
          </p:cNvSpPr>
          <p:nvPr>
            <p:ph type="dt" sz="half" idx="7"/>
          </p:nvPr>
        </p:nvSpPr>
        <p:spPr/>
        <p:txBody>
          <a:bodyPr/>
          <a:lstStyle>
            <a:lvl1pPr>
              <a:defRPr/>
            </a:lvl1pPr>
          </a:lstStyle>
          <a:p>
            <a:pPr lvl="0"/>
            <a:fld id="{42E37383-9A9C-4A2A-8235-CC944D67E337}" type="datetime1">
              <a:rPr lang="it-IT"/>
              <a:pPr lvl="0"/>
              <a:t>21/03/2021</a:t>
            </a:fld>
            <a:endParaRPr lang="it-IT"/>
          </a:p>
        </p:txBody>
      </p:sp>
      <p:sp>
        <p:nvSpPr>
          <p:cNvPr id="5" name="Footer Placeholder 4">
            <a:extLst>
              <a:ext uri="{FF2B5EF4-FFF2-40B4-BE49-F238E27FC236}">
                <a16:creationId xmlns:a16="http://schemas.microsoft.com/office/drawing/2014/main" id="{D91FCED8-4BEB-4869-9EEC-C9245F171636}"/>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313E87B7-29D5-4878-B558-ECCE6513FF29}"/>
              </a:ext>
            </a:extLst>
          </p:cNvPr>
          <p:cNvSpPr txBox="1">
            <a:spLocks noGrp="1"/>
          </p:cNvSpPr>
          <p:nvPr>
            <p:ph type="sldNum" sz="quarter" idx="8"/>
          </p:nvPr>
        </p:nvSpPr>
        <p:spPr/>
        <p:txBody>
          <a:bodyPr/>
          <a:lstStyle>
            <a:lvl1pPr>
              <a:defRPr/>
            </a:lvl1pPr>
          </a:lstStyle>
          <a:p>
            <a:pPr lvl="0"/>
            <a:fld id="{3984BEA4-8085-4634-8ABE-D3A0F6006186}" type="slidenum">
              <a:t>‹N›</a:t>
            </a:fld>
            <a:endParaRPr lang="it-IT"/>
          </a:p>
        </p:txBody>
      </p:sp>
    </p:spTree>
    <p:extLst>
      <p:ext uri="{BB962C8B-B14F-4D97-AF65-F5344CB8AC3E}">
        <p14:creationId xmlns:p14="http://schemas.microsoft.com/office/powerpoint/2010/main" val="271565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1F27-B55F-4564-83AD-B865862BAA41}"/>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EF423348-1F77-4CA5-8681-0D4130998BD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6236ADE5-0114-40E9-AC9C-625C2335D960}"/>
              </a:ext>
            </a:extLst>
          </p:cNvPr>
          <p:cNvSpPr txBox="1">
            <a:spLocks noGrp="1"/>
          </p:cNvSpPr>
          <p:nvPr>
            <p:ph type="dt" sz="half" idx="7"/>
          </p:nvPr>
        </p:nvSpPr>
        <p:spPr/>
        <p:txBody>
          <a:bodyPr/>
          <a:lstStyle>
            <a:lvl1pPr>
              <a:defRPr/>
            </a:lvl1pPr>
          </a:lstStyle>
          <a:p>
            <a:pPr lvl="0"/>
            <a:fld id="{8195B2D7-D53D-40AD-B27B-3ED94136AEC1}" type="datetime1">
              <a:rPr lang="it-IT"/>
              <a:pPr lvl="0"/>
              <a:t>21/03/2021</a:t>
            </a:fld>
            <a:endParaRPr lang="it-IT"/>
          </a:p>
        </p:txBody>
      </p:sp>
      <p:sp>
        <p:nvSpPr>
          <p:cNvPr id="5" name="Footer Placeholder 4">
            <a:extLst>
              <a:ext uri="{FF2B5EF4-FFF2-40B4-BE49-F238E27FC236}">
                <a16:creationId xmlns:a16="http://schemas.microsoft.com/office/drawing/2014/main" id="{58D3323D-6122-45D2-9005-6A753C00E6E9}"/>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705118D7-B3AE-47FC-AF5A-A641539203A7}"/>
              </a:ext>
            </a:extLst>
          </p:cNvPr>
          <p:cNvSpPr txBox="1">
            <a:spLocks noGrp="1"/>
          </p:cNvSpPr>
          <p:nvPr>
            <p:ph type="sldNum" sz="quarter" idx="8"/>
          </p:nvPr>
        </p:nvSpPr>
        <p:spPr/>
        <p:txBody>
          <a:bodyPr/>
          <a:lstStyle>
            <a:lvl1pPr>
              <a:defRPr/>
            </a:lvl1pPr>
          </a:lstStyle>
          <a:p>
            <a:pPr lvl="0"/>
            <a:fld id="{D113C8F7-C0FD-4F7C-BB8B-E892EDB0D8D8}" type="slidenum">
              <a:t>‹N›</a:t>
            </a:fld>
            <a:endParaRPr lang="it-IT"/>
          </a:p>
        </p:txBody>
      </p:sp>
    </p:spTree>
    <p:extLst>
      <p:ext uri="{BB962C8B-B14F-4D97-AF65-F5344CB8AC3E}">
        <p14:creationId xmlns:p14="http://schemas.microsoft.com/office/powerpoint/2010/main" val="32568059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909C-12E7-4B2D-A6D7-3BA87401CAE1}"/>
              </a:ext>
            </a:extLst>
          </p:cNvPr>
          <p:cNvSpPr txBox="1">
            <a:spLocks noGrp="1"/>
          </p:cNvSpPr>
          <p:nvPr>
            <p:ph type="title"/>
          </p:nvPr>
        </p:nvSpPr>
        <p:spPr>
          <a:xfrm>
            <a:off x="1295403" y="1761070"/>
            <a:ext cx="9590547" cy="1828809"/>
          </a:xfrm>
        </p:spPr>
        <p:txBody>
          <a:bodyPr anchor="b"/>
          <a:lstStyle>
            <a:lvl1pPr>
              <a:defRPr/>
            </a:lvl1p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E33C6B67-89D2-4BE2-9879-3104512A4CAA}"/>
              </a:ext>
            </a:extLst>
          </p:cNvPr>
          <p:cNvSpPr txBox="1">
            <a:spLocks noGrp="1"/>
          </p:cNvSpPr>
          <p:nvPr>
            <p:ph type="body" idx="1"/>
          </p:nvPr>
        </p:nvSpPr>
        <p:spPr>
          <a:xfrm>
            <a:off x="1295403" y="3589879"/>
            <a:ext cx="9590547" cy="1507050"/>
          </a:xfrm>
        </p:spPr>
        <p:txBody>
          <a:bodyPr anchorCtr="1"/>
          <a:lstStyle>
            <a:lvl1pPr marL="0" indent="0" algn="ctr">
              <a:buNone/>
              <a:defRPr>
                <a:solidFill>
                  <a:srgbClr val="FFFFFF"/>
                </a:solidFill>
              </a:defRPr>
            </a:lvl1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57F4DEE0-9CF4-4003-9C5B-BF5412ACD144}"/>
              </a:ext>
            </a:extLst>
          </p:cNvPr>
          <p:cNvSpPr txBox="1">
            <a:spLocks noGrp="1"/>
          </p:cNvSpPr>
          <p:nvPr>
            <p:ph type="dt" sz="half" idx="7"/>
          </p:nvPr>
        </p:nvSpPr>
        <p:spPr/>
        <p:txBody>
          <a:bodyPr/>
          <a:lstStyle>
            <a:lvl1pPr>
              <a:defRPr/>
            </a:lvl1pPr>
          </a:lstStyle>
          <a:p>
            <a:pPr lvl="0"/>
            <a:fld id="{1D155591-BA5E-4890-A81C-7777DEB5FDEC}" type="datetime1">
              <a:rPr lang="it-IT"/>
              <a:pPr lvl="0"/>
              <a:t>21/03/2021</a:t>
            </a:fld>
            <a:endParaRPr lang="it-IT"/>
          </a:p>
        </p:txBody>
      </p:sp>
      <p:sp>
        <p:nvSpPr>
          <p:cNvPr id="5" name="Footer Placeholder 4">
            <a:extLst>
              <a:ext uri="{FF2B5EF4-FFF2-40B4-BE49-F238E27FC236}">
                <a16:creationId xmlns:a16="http://schemas.microsoft.com/office/drawing/2014/main" id="{34030E99-0641-4E4B-A21A-DCFE0CE6889E}"/>
              </a:ext>
            </a:extLst>
          </p:cNvPr>
          <p:cNvSpPr txBox="1">
            <a:spLocks noGrp="1"/>
          </p:cNvSpPr>
          <p:nvPr>
            <p:ph type="ftr" sz="quarter" idx="9"/>
          </p:nvPr>
        </p:nvSpPr>
        <p:spPr/>
        <p:txBody>
          <a:bodyPr/>
          <a:lstStyle>
            <a:lvl1pPr>
              <a:defRPr/>
            </a:lvl1pPr>
          </a:lstStyle>
          <a:p>
            <a:pPr lvl="0"/>
            <a:endParaRPr lang="it-IT"/>
          </a:p>
        </p:txBody>
      </p:sp>
      <p:sp>
        <p:nvSpPr>
          <p:cNvPr id="6" name="Slide Number Placeholder 5">
            <a:extLst>
              <a:ext uri="{FF2B5EF4-FFF2-40B4-BE49-F238E27FC236}">
                <a16:creationId xmlns:a16="http://schemas.microsoft.com/office/drawing/2014/main" id="{B5C03025-399E-4BAE-A1C3-DF30EC210BC9}"/>
              </a:ext>
            </a:extLst>
          </p:cNvPr>
          <p:cNvSpPr txBox="1">
            <a:spLocks noGrp="1"/>
          </p:cNvSpPr>
          <p:nvPr>
            <p:ph type="sldNum" sz="quarter" idx="8"/>
          </p:nvPr>
        </p:nvSpPr>
        <p:spPr/>
        <p:txBody>
          <a:bodyPr/>
          <a:lstStyle>
            <a:lvl1pPr>
              <a:defRPr/>
            </a:lvl1pPr>
          </a:lstStyle>
          <a:p>
            <a:pPr lvl="0"/>
            <a:fld id="{F6CF20D2-1439-4B91-A721-C48730CC7750}" type="slidenum">
              <a:t>‹N›</a:t>
            </a:fld>
            <a:endParaRPr lang="it-IT"/>
          </a:p>
        </p:txBody>
      </p:sp>
    </p:spTree>
    <p:extLst>
      <p:ext uri="{BB962C8B-B14F-4D97-AF65-F5344CB8AC3E}">
        <p14:creationId xmlns:p14="http://schemas.microsoft.com/office/powerpoint/2010/main" val="370782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F83E-4EA9-4023-BBA5-344947472BD1}"/>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8704A73E-7166-4A71-9EAB-D6A264F1F6F9}"/>
              </a:ext>
            </a:extLst>
          </p:cNvPr>
          <p:cNvSpPr txBox="1">
            <a:spLocks noGrp="1"/>
          </p:cNvSpPr>
          <p:nvPr>
            <p:ph idx="1"/>
          </p:nvPr>
        </p:nvSpPr>
        <p:spPr>
          <a:xfrm>
            <a:off x="913796" y="1732449"/>
            <a:ext cx="5060499" cy="4058747"/>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a:extLst>
              <a:ext uri="{FF2B5EF4-FFF2-40B4-BE49-F238E27FC236}">
                <a16:creationId xmlns:a16="http://schemas.microsoft.com/office/drawing/2014/main" id="{3F834776-EF72-4BF0-9DA7-C4D8C2629B25}"/>
              </a:ext>
            </a:extLst>
          </p:cNvPr>
          <p:cNvSpPr txBox="1">
            <a:spLocks noGrp="1"/>
          </p:cNvSpPr>
          <p:nvPr>
            <p:ph idx="2"/>
          </p:nvPr>
        </p:nvSpPr>
        <p:spPr>
          <a:xfrm>
            <a:off x="6202896" y="1732449"/>
            <a:ext cx="5064660" cy="4058747"/>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a:extLst>
              <a:ext uri="{FF2B5EF4-FFF2-40B4-BE49-F238E27FC236}">
                <a16:creationId xmlns:a16="http://schemas.microsoft.com/office/drawing/2014/main" id="{29C85F65-CA0F-4678-ACCF-4EEE2AE76ADD}"/>
              </a:ext>
            </a:extLst>
          </p:cNvPr>
          <p:cNvSpPr txBox="1">
            <a:spLocks noGrp="1"/>
          </p:cNvSpPr>
          <p:nvPr>
            <p:ph type="dt" sz="half" idx="7"/>
          </p:nvPr>
        </p:nvSpPr>
        <p:spPr/>
        <p:txBody>
          <a:bodyPr/>
          <a:lstStyle>
            <a:lvl1pPr>
              <a:defRPr/>
            </a:lvl1pPr>
          </a:lstStyle>
          <a:p>
            <a:pPr lvl="0"/>
            <a:fld id="{006915EA-13E3-4A21-8062-3B69BA0FC65A}" type="datetime1">
              <a:rPr lang="it-IT"/>
              <a:pPr lvl="0"/>
              <a:t>21/03/2021</a:t>
            </a:fld>
            <a:endParaRPr lang="it-IT"/>
          </a:p>
        </p:txBody>
      </p:sp>
      <p:sp>
        <p:nvSpPr>
          <p:cNvPr id="6" name="Footer Placeholder 5">
            <a:extLst>
              <a:ext uri="{FF2B5EF4-FFF2-40B4-BE49-F238E27FC236}">
                <a16:creationId xmlns:a16="http://schemas.microsoft.com/office/drawing/2014/main" id="{0BB200DA-9DBC-4908-8941-505FFD13D38C}"/>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60117E7B-1B77-4C4E-9B7F-4857A978651E}"/>
              </a:ext>
            </a:extLst>
          </p:cNvPr>
          <p:cNvSpPr txBox="1">
            <a:spLocks noGrp="1"/>
          </p:cNvSpPr>
          <p:nvPr>
            <p:ph type="sldNum" sz="quarter" idx="8"/>
          </p:nvPr>
        </p:nvSpPr>
        <p:spPr/>
        <p:txBody>
          <a:bodyPr/>
          <a:lstStyle>
            <a:lvl1pPr>
              <a:defRPr/>
            </a:lvl1pPr>
          </a:lstStyle>
          <a:p>
            <a:pPr lvl="0"/>
            <a:fld id="{7493D4FE-3E2D-47FB-B265-B71C2DC632CE}" type="slidenum">
              <a:t>‹N›</a:t>
            </a:fld>
            <a:endParaRPr lang="it-IT"/>
          </a:p>
        </p:txBody>
      </p:sp>
    </p:spTree>
    <p:extLst>
      <p:ext uri="{BB962C8B-B14F-4D97-AF65-F5344CB8AC3E}">
        <p14:creationId xmlns:p14="http://schemas.microsoft.com/office/powerpoint/2010/main" val="136308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 name="Picture 19" descr="Slate-V2-HD-compPhotoInset.png">
            <a:extLst>
              <a:ext uri="{FF2B5EF4-FFF2-40B4-BE49-F238E27FC236}">
                <a16:creationId xmlns:a16="http://schemas.microsoft.com/office/drawing/2014/main" id="{E74D9D12-7E12-468D-B76E-9E096FE0273A}"/>
              </a:ext>
            </a:extLst>
          </p:cNvPr>
          <p:cNvPicPr>
            <a:picLocks noChangeAspect="1"/>
          </p:cNvPicPr>
          <p:nvPr/>
        </p:nvPicPr>
        <p:blipFill>
          <a:blip r:embed="rId2"/>
          <a:stretch>
            <a:fillRect/>
          </a:stretch>
        </p:blipFill>
        <p:spPr>
          <a:xfrm>
            <a:off x="913796" y="1734507"/>
            <a:ext cx="5089074" cy="4148769"/>
          </a:xfrm>
          <a:prstGeom prst="rect">
            <a:avLst/>
          </a:prstGeom>
          <a:noFill/>
          <a:ln cap="flat">
            <a:noFill/>
          </a:ln>
        </p:spPr>
      </p:pic>
      <p:pic>
        <p:nvPicPr>
          <p:cNvPr id="3" name="Picture 20" descr="Slate-V2-HD-compPhotoInset.png">
            <a:extLst>
              <a:ext uri="{FF2B5EF4-FFF2-40B4-BE49-F238E27FC236}">
                <a16:creationId xmlns:a16="http://schemas.microsoft.com/office/drawing/2014/main" id="{1A550646-CBE7-4645-B1F0-BE16A181847F}"/>
              </a:ext>
            </a:extLst>
          </p:cNvPr>
          <p:cNvPicPr>
            <a:picLocks noChangeAspect="1"/>
          </p:cNvPicPr>
          <p:nvPr/>
        </p:nvPicPr>
        <p:blipFill>
          <a:blip r:embed="rId2"/>
          <a:stretch>
            <a:fillRect/>
          </a:stretch>
        </p:blipFill>
        <p:spPr>
          <a:xfrm>
            <a:off x="6178481" y="1734507"/>
            <a:ext cx="5089074" cy="4148769"/>
          </a:xfrm>
          <a:prstGeom prst="rect">
            <a:avLst/>
          </a:prstGeom>
          <a:noFill/>
          <a:ln cap="flat">
            <a:noFill/>
          </a:ln>
        </p:spPr>
      </p:pic>
      <p:sp>
        <p:nvSpPr>
          <p:cNvPr id="4" name="Title 1">
            <a:extLst>
              <a:ext uri="{FF2B5EF4-FFF2-40B4-BE49-F238E27FC236}">
                <a16:creationId xmlns:a16="http://schemas.microsoft.com/office/drawing/2014/main" id="{FBE4B741-015B-4C65-AD3C-79211C4DBF65}"/>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5" name="Text Placeholder 2">
            <a:extLst>
              <a:ext uri="{FF2B5EF4-FFF2-40B4-BE49-F238E27FC236}">
                <a16:creationId xmlns:a16="http://schemas.microsoft.com/office/drawing/2014/main" id="{89EB20D5-FDEE-4E1E-8DF3-EFDBECF12F15}"/>
              </a:ext>
            </a:extLst>
          </p:cNvPr>
          <p:cNvSpPr txBox="1">
            <a:spLocks noGrp="1"/>
          </p:cNvSpPr>
          <p:nvPr>
            <p:ph type="body" idx="1"/>
          </p:nvPr>
        </p:nvSpPr>
        <p:spPr>
          <a:xfrm>
            <a:off x="1005867" y="1835255"/>
            <a:ext cx="4876339" cy="544881"/>
          </a:xfrm>
        </p:spPr>
        <p:txBody>
          <a:bodyPr anchor="b" anchorCtr="1">
            <a:noAutofit/>
          </a:bodyPr>
          <a:lstStyle>
            <a:lvl1pPr marL="0" indent="0" algn="ctr">
              <a:spcBef>
                <a:spcPts val="600"/>
              </a:spcBef>
              <a:buNone/>
              <a:defRPr sz="2400"/>
            </a:lvl1pPr>
          </a:lstStyle>
          <a:p>
            <a:pPr lvl="0"/>
            <a:r>
              <a:rPr lang="it-IT"/>
              <a:t>Fare clic per modificare gli stili del testo dello schema</a:t>
            </a:r>
          </a:p>
        </p:txBody>
      </p:sp>
      <p:sp>
        <p:nvSpPr>
          <p:cNvPr id="6" name="Content Placeholder 3">
            <a:extLst>
              <a:ext uri="{FF2B5EF4-FFF2-40B4-BE49-F238E27FC236}">
                <a16:creationId xmlns:a16="http://schemas.microsoft.com/office/drawing/2014/main" id="{30D5744C-7F49-4C3A-9D44-AC0C5A5AF20E}"/>
              </a:ext>
            </a:extLst>
          </p:cNvPr>
          <p:cNvSpPr txBox="1">
            <a:spLocks noGrp="1"/>
          </p:cNvSpPr>
          <p:nvPr>
            <p:ph idx="2"/>
          </p:nvPr>
        </p:nvSpPr>
        <p:spPr>
          <a:xfrm>
            <a:off x="1005867" y="2380137"/>
            <a:ext cx="4876339" cy="3411059"/>
          </a:xfrm>
        </p:spPr>
        <p:txBody>
          <a:bodyPr/>
          <a:lstStyle>
            <a:lvl1pPr>
              <a:spcBef>
                <a:spcPts val="400"/>
              </a:spcBef>
              <a:defRPr sz="1800"/>
            </a:lvl1pPr>
            <a:lvl2pPr>
              <a:defRPr sz="1600"/>
            </a:lvl2pPr>
            <a:lvl3pPr>
              <a:spcBef>
                <a:spcPts val="300"/>
              </a:spcBef>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ext Placeholder 4">
            <a:extLst>
              <a:ext uri="{FF2B5EF4-FFF2-40B4-BE49-F238E27FC236}">
                <a16:creationId xmlns:a16="http://schemas.microsoft.com/office/drawing/2014/main" id="{A5D8D52F-55BA-4AEB-A31E-11356282BA8F}"/>
              </a:ext>
            </a:extLst>
          </p:cNvPr>
          <p:cNvSpPr txBox="1">
            <a:spLocks noGrp="1"/>
          </p:cNvSpPr>
          <p:nvPr>
            <p:ph type="body" idx="3"/>
          </p:nvPr>
        </p:nvSpPr>
        <p:spPr>
          <a:xfrm>
            <a:off x="6294967" y="1835255"/>
            <a:ext cx="4895331" cy="544881"/>
          </a:xfrm>
        </p:spPr>
        <p:txBody>
          <a:bodyPr anchor="b" anchorCtr="1">
            <a:noAutofit/>
          </a:bodyPr>
          <a:lstStyle>
            <a:lvl1pPr marL="0" indent="0" algn="ctr">
              <a:spcBef>
                <a:spcPts val="600"/>
              </a:spcBef>
              <a:buNone/>
              <a:defRPr sz="2400"/>
            </a:lvl1pPr>
          </a:lstStyle>
          <a:p>
            <a:pPr lvl="0"/>
            <a:r>
              <a:rPr lang="it-IT"/>
              <a:t>Fare clic per modificare gli stili del testo dello schema</a:t>
            </a:r>
          </a:p>
        </p:txBody>
      </p:sp>
      <p:sp>
        <p:nvSpPr>
          <p:cNvPr id="8" name="Content Placeholder 5">
            <a:extLst>
              <a:ext uri="{FF2B5EF4-FFF2-40B4-BE49-F238E27FC236}">
                <a16:creationId xmlns:a16="http://schemas.microsoft.com/office/drawing/2014/main" id="{1CE1B5DB-AEC2-4E6E-9DBF-E13E6319F53D}"/>
              </a:ext>
            </a:extLst>
          </p:cNvPr>
          <p:cNvSpPr txBox="1">
            <a:spLocks noGrp="1"/>
          </p:cNvSpPr>
          <p:nvPr>
            <p:ph idx="4"/>
          </p:nvPr>
        </p:nvSpPr>
        <p:spPr>
          <a:xfrm>
            <a:off x="6294967" y="2380137"/>
            <a:ext cx="4895331" cy="3411059"/>
          </a:xfrm>
        </p:spPr>
        <p:txBody>
          <a:bodyPr/>
          <a:lstStyle>
            <a:lvl1pPr>
              <a:spcBef>
                <a:spcPts val="400"/>
              </a:spcBef>
              <a:defRPr sz="1800"/>
            </a:lvl1pPr>
            <a:lvl2pPr>
              <a:defRPr sz="1600"/>
            </a:lvl2pPr>
            <a:lvl3pPr>
              <a:spcBef>
                <a:spcPts val="300"/>
              </a:spcBef>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9" name="Date Placeholder 6">
            <a:extLst>
              <a:ext uri="{FF2B5EF4-FFF2-40B4-BE49-F238E27FC236}">
                <a16:creationId xmlns:a16="http://schemas.microsoft.com/office/drawing/2014/main" id="{060F0CD4-8A76-4270-A6C4-BB5838BF743C}"/>
              </a:ext>
            </a:extLst>
          </p:cNvPr>
          <p:cNvSpPr txBox="1">
            <a:spLocks noGrp="1"/>
          </p:cNvSpPr>
          <p:nvPr>
            <p:ph type="dt" sz="half" idx="7"/>
          </p:nvPr>
        </p:nvSpPr>
        <p:spPr/>
        <p:txBody>
          <a:bodyPr/>
          <a:lstStyle>
            <a:lvl1pPr>
              <a:defRPr/>
            </a:lvl1pPr>
          </a:lstStyle>
          <a:p>
            <a:pPr lvl="0"/>
            <a:fld id="{2CF5BFBC-5E14-4B75-ABBD-1BA1C6A48930}" type="datetime1">
              <a:rPr lang="it-IT"/>
              <a:pPr lvl="0"/>
              <a:t>21/03/2021</a:t>
            </a:fld>
            <a:endParaRPr lang="it-IT"/>
          </a:p>
        </p:txBody>
      </p:sp>
      <p:sp>
        <p:nvSpPr>
          <p:cNvPr id="10" name="Footer Placeholder 7">
            <a:extLst>
              <a:ext uri="{FF2B5EF4-FFF2-40B4-BE49-F238E27FC236}">
                <a16:creationId xmlns:a16="http://schemas.microsoft.com/office/drawing/2014/main" id="{2A395F27-555F-4B84-9FFE-9DFEE1500747}"/>
              </a:ext>
            </a:extLst>
          </p:cNvPr>
          <p:cNvSpPr txBox="1">
            <a:spLocks noGrp="1"/>
          </p:cNvSpPr>
          <p:nvPr>
            <p:ph type="ftr" sz="quarter" idx="9"/>
          </p:nvPr>
        </p:nvSpPr>
        <p:spPr/>
        <p:txBody>
          <a:bodyPr/>
          <a:lstStyle>
            <a:lvl1pPr>
              <a:defRPr/>
            </a:lvl1pPr>
          </a:lstStyle>
          <a:p>
            <a:pPr lvl="0"/>
            <a:endParaRPr lang="it-IT"/>
          </a:p>
        </p:txBody>
      </p:sp>
      <p:sp>
        <p:nvSpPr>
          <p:cNvPr id="11" name="Slide Number Placeholder 8">
            <a:extLst>
              <a:ext uri="{FF2B5EF4-FFF2-40B4-BE49-F238E27FC236}">
                <a16:creationId xmlns:a16="http://schemas.microsoft.com/office/drawing/2014/main" id="{D2486528-E4D3-4127-92D4-B2DD1520FD68}"/>
              </a:ext>
            </a:extLst>
          </p:cNvPr>
          <p:cNvSpPr txBox="1">
            <a:spLocks noGrp="1"/>
          </p:cNvSpPr>
          <p:nvPr>
            <p:ph type="sldNum" sz="quarter" idx="8"/>
          </p:nvPr>
        </p:nvSpPr>
        <p:spPr/>
        <p:txBody>
          <a:bodyPr/>
          <a:lstStyle>
            <a:lvl1pPr>
              <a:defRPr/>
            </a:lvl1pPr>
          </a:lstStyle>
          <a:p>
            <a:pPr lvl="0"/>
            <a:fld id="{0C12855A-F9E6-4839-85CB-11DFF376B1BD}" type="slidenum">
              <a:t>‹N›</a:t>
            </a:fld>
            <a:endParaRPr lang="it-IT"/>
          </a:p>
        </p:txBody>
      </p:sp>
    </p:spTree>
    <p:extLst>
      <p:ext uri="{BB962C8B-B14F-4D97-AF65-F5344CB8AC3E}">
        <p14:creationId xmlns:p14="http://schemas.microsoft.com/office/powerpoint/2010/main" val="49212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611C-2EAC-486E-9504-7C2B32483E9E}"/>
              </a:ext>
            </a:extLst>
          </p:cNvPr>
          <p:cNvSpPr txBox="1">
            <a:spLocks noGrp="1"/>
          </p:cNvSpPr>
          <p:nvPr>
            <p:ph type="title"/>
          </p:nvPr>
        </p:nvSpPr>
        <p:spPr/>
        <p:txBody>
          <a:bodyPr/>
          <a:lstStyle>
            <a:lvl1pPr>
              <a:defRPr/>
            </a:lvl1pPr>
          </a:lstStyle>
          <a:p>
            <a:pPr lvl="0"/>
            <a:r>
              <a:rPr lang="it-IT"/>
              <a:t>Fare clic per modificare lo stile del titolo dello schema</a:t>
            </a:r>
            <a:endParaRPr lang="en-US"/>
          </a:p>
        </p:txBody>
      </p:sp>
      <p:sp>
        <p:nvSpPr>
          <p:cNvPr id="3" name="Date Placeholder 2">
            <a:extLst>
              <a:ext uri="{FF2B5EF4-FFF2-40B4-BE49-F238E27FC236}">
                <a16:creationId xmlns:a16="http://schemas.microsoft.com/office/drawing/2014/main" id="{A622A67A-A026-4F17-9A06-C0DB484BC7B6}"/>
              </a:ext>
            </a:extLst>
          </p:cNvPr>
          <p:cNvSpPr txBox="1">
            <a:spLocks noGrp="1"/>
          </p:cNvSpPr>
          <p:nvPr>
            <p:ph type="dt" sz="half" idx="7"/>
          </p:nvPr>
        </p:nvSpPr>
        <p:spPr/>
        <p:txBody>
          <a:bodyPr/>
          <a:lstStyle>
            <a:lvl1pPr>
              <a:defRPr/>
            </a:lvl1pPr>
          </a:lstStyle>
          <a:p>
            <a:pPr lvl="0"/>
            <a:fld id="{B124D412-3B86-4B2E-9249-D247266E65B1}" type="datetime1">
              <a:rPr lang="it-IT"/>
              <a:pPr lvl="0"/>
              <a:t>21/03/2021</a:t>
            </a:fld>
            <a:endParaRPr lang="it-IT"/>
          </a:p>
        </p:txBody>
      </p:sp>
      <p:sp>
        <p:nvSpPr>
          <p:cNvPr id="4" name="Footer Placeholder 3">
            <a:extLst>
              <a:ext uri="{FF2B5EF4-FFF2-40B4-BE49-F238E27FC236}">
                <a16:creationId xmlns:a16="http://schemas.microsoft.com/office/drawing/2014/main" id="{AE077501-E9D4-4851-AF68-498E34D11DB3}"/>
              </a:ext>
            </a:extLst>
          </p:cNvPr>
          <p:cNvSpPr txBox="1">
            <a:spLocks noGrp="1"/>
          </p:cNvSpPr>
          <p:nvPr>
            <p:ph type="ftr" sz="quarter" idx="9"/>
          </p:nvPr>
        </p:nvSpPr>
        <p:spPr/>
        <p:txBody>
          <a:bodyPr/>
          <a:lstStyle>
            <a:lvl1pPr>
              <a:defRPr/>
            </a:lvl1pPr>
          </a:lstStyle>
          <a:p>
            <a:pPr lvl="0"/>
            <a:endParaRPr lang="it-IT"/>
          </a:p>
        </p:txBody>
      </p:sp>
      <p:sp>
        <p:nvSpPr>
          <p:cNvPr id="5" name="Slide Number Placeholder 4">
            <a:extLst>
              <a:ext uri="{FF2B5EF4-FFF2-40B4-BE49-F238E27FC236}">
                <a16:creationId xmlns:a16="http://schemas.microsoft.com/office/drawing/2014/main" id="{E645F995-DBC3-48ED-90D1-2C3E47D7CF4F}"/>
              </a:ext>
            </a:extLst>
          </p:cNvPr>
          <p:cNvSpPr txBox="1">
            <a:spLocks noGrp="1"/>
          </p:cNvSpPr>
          <p:nvPr>
            <p:ph type="sldNum" sz="quarter" idx="8"/>
          </p:nvPr>
        </p:nvSpPr>
        <p:spPr/>
        <p:txBody>
          <a:bodyPr/>
          <a:lstStyle>
            <a:lvl1pPr>
              <a:defRPr/>
            </a:lvl1pPr>
          </a:lstStyle>
          <a:p>
            <a:pPr lvl="0"/>
            <a:fld id="{DA1A2DAF-F44A-4223-B3D1-9443B127DDE9}" type="slidenum">
              <a:t>‹N›</a:t>
            </a:fld>
            <a:endParaRPr lang="it-IT"/>
          </a:p>
        </p:txBody>
      </p:sp>
    </p:spTree>
    <p:extLst>
      <p:ext uri="{BB962C8B-B14F-4D97-AF65-F5344CB8AC3E}">
        <p14:creationId xmlns:p14="http://schemas.microsoft.com/office/powerpoint/2010/main" val="192051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799C70-2EFC-4508-9615-47BA3D6E6C0E}"/>
              </a:ext>
            </a:extLst>
          </p:cNvPr>
          <p:cNvSpPr txBox="1">
            <a:spLocks noGrp="1"/>
          </p:cNvSpPr>
          <p:nvPr>
            <p:ph type="dt" sz="half" idx="7"/>
          </p:nvPr>
        </p:nvSpPr>
        <p:spPr/>
        <p:txBody>
          <a:bodyPr/>
          <a:lstStyle>
            <a:lvl1pPr>
              <a:defRPr/>
            </a:lvl1pPr>
          </a:lstStyle>
          <a:p>
            <a:pPr lvl="0"/>
            <a:fld id="{B08E373E-E5C5-4CAC-9BD7-86242E032614}" type="datetime1">
              <a:rPr lang="it-IT"/>
              <a:pPr lvl="0"/>
              <a:t>21/03/2021</a:t>
            </a:fld>
            <a:endParaRPr lang="it-IT"/>
          </a:p>
        </p:txBody>
      </p:sp>
      <p:sp>
        <p:nvSpPr>
          <p:cNvPr id="3" name="Footer Placeholder 2">
            <a:extLst>
              <a:ext uri="{FF2B5EF4-FFF2-40B4-BE49-F238E27FC236}">
                <a16:creationId xmlns:a16="http://schemas.microsoft.com/office/drawing/2014/main" id="{953689B1-7890-49B9-AD72-33FEA982300F}"/>
              </a:ext>
            </a:extLst>
          </p:cNvPr>
          <p:cNvSpPr txBox="1">
            <a:spLocks noGrp="1"/>
          </p:cNvSpPr>
          <p:nvPr>
            <p:ph type="ftr" sz="quarter" idx="9"/>
          </p:nvPr>
        </p:nvSpPr>
        <p:spPr/>
        <p:txBody>
          <a:bodyPr/>
          <a:lstStyle>
            <a:lvl1pPr>
              <a:defRPr/>
            </a:lvl1pPr>
          </a:lstStyle>
          <a:p>
            <a:pPr lvl="0"/>
            <a:endParaRPr lang="it-IT"/>
          </a:p>
        </p:txBody>
      </p:sp>
      <p:sp>
        <p:nvSpPr>
          <p:cNvPr id="4" name="Slide Number Placeholder 3">
            <a:extLst>
              <a:ext uri="{FF2B5EF4-FFF2-40B4-BE49-F238E27FC236}">
                <a16:creationId xmlns:a16="http://schemas.microsoft.com/office/drawing/2014/main" id="{0E10B98A-AC8D-4519-B573-7C1715556D47}"/>
              </a:ext>
            </a:extLst>
          </p:cNvPr>
          <p:cNvSpPr txBox="1">
            <a:spLocks noGrp="1"/>
          </p:cNvSpPr>
          <p:nvPr>
            <p:ph type="sldNum" sz="quarter" idx="8"/>
          </p:nvPr>
        </p:nvSpPr>
        <p:spPr/>
        <p:txBody>
          <a:bodyPr/>
          <a:lstStyle>
            <a:lvl1pPr>
              <a:defRPr/>
            </a:lvl1pPr>
          </a:lstStyle>
          <a:p>
            <a:pPr lvl="0"/>
            <a:fld id="{B71B311E-3809-44C0-84BB-F1DF4C58C0B9}" type="slidenum">
              <a:t>‹N›</a:t>
            </a:fld>
            <a:endParaRPr lang="it-IT"/>
          </a:p>
        </p:txBody>
      </p:sp>
    </p:spTree>
    <p:extLst>
      <p:ext uri="{BB962C8B-B14F-4D97-AF65-F5344CB8AC3E}">
        <p14:creationId xmlns:p14="http://schemas.microsoft.com/office/powerpoint/2010/main" val="25693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CCE44-FCFD-4CCE-8277-35D8BBCD8EC6}"/>
              </a:ext>
            </a:extLst>
          </p:cNvPr>
          <p:cNvSpPr txBox="1">
            <a:spLocks noGrp="1"/>
          </p:cNvSpPr>
          <p:nvPr>
            <p:ph type="title"/>
          </p:nvPr>
        </p:nvSpPr>
        <p:spPr>
          <a:xfrm>
            <a:off x="913796" y="609603"/>
            <a:ext cx="3706886" cy="1821914"/>
          </a:xfrm>
        </p:spPr>
        <p:txBody>
          <a:bodyPr anchor="b"/>
          <a:lstStyle>
            <a:lvl1pPr>
              <a:defRPr sz="2400"/>
            </a:lvl1pPr>
          </a:lstStyle>
          <a:p>
            <a:pPr lvl="0"/>
            <a:r>
              <a:rPr lang="it-IT"/>
              <a:t>Fare clic per modificare lo stile del titolo dello schema</a:t>
            </a:r>
            <a:endParaRPr lang="en-US"/>
          </a:p>
        </p:txBody>
      </p:sp>
      <p:sp>
        <p:nvSpPr>
          <p:cNvPr id="3" name="Content Placeholder 2">
            <a:extLst>
              <a:ext uri="{FF2B5EF4-FFF2-40B4-BE49-F238E27FC236}">
                <a16:creationId xmlns:a16="http://schemas.microsoft.com/office/drawing/2014/main" id="{12293674-57A1-40A3-ACAE-3C6C457B73A8}"/>
              </a:ext>
            </a:extLst>
          </p:cNvPr>
          <p:cNvSpPr txBox="1">
            <a:spLocks noGrp="1"/>
          </p:cNvSpPr>
          <p:nvPr>
            <p:ph idx="1"/>
          </p:nvPr>
        </p:nvSpPr>
        <p:spPr>
          <a:xfrm>
            <a:off x="4855628" y="609603"/>
            <a:ext cx="6411928" cy="5181603"/>
          </a:xfrm>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a:extLst>
              <a:ext uri="{FF2B5EF4-FFF2-40B4-BE49-F238E27FC236}">
                <a16:creationId xmlns:a16="http://schemas.microsoft.com/office/drawing/2014/main" id="{BAA104F7-DFF9-4A61-B2BD-8919E9D7E782}"/>
              </a:ext>
            </a:extLst>
          </p:cNvPr>
          <p:cNvSpPr txBox="1">
            <a:spLocks noGrp="1"/>
          </p:cNvSpPr>
          <p:nvPr>
            <p:ph type="body" idx="2"/>
          </p:nvPr>
        </p:nvSpPr>
        <p:spPr>
          <a:xfrm>
            <a:off x="913796" y="2431517"/>
            <a:ext cx="3706886" cy="3359679"/>
          </a:xfrm>
        </p:spPr>
        <p:txBody>
          <a:bodyPr anchorCtr="1"/>
          <a:lstStyle>
            <a:lvl1pPr marL="0" indent="0" algn="ctr">
              <a:spcBef>
                <a:spcPts val="400"/>
              </a:spcBef>
              <a:buNone/>
              <a:defRPr sz="1600"/>
            </a:lvl1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56AB17E6-D17E-45DE-9751-6272F58BD52D}"/>
              </a:ext>
            </a:extLst>
          </p:cNvPr>
          <p:cNvSpPr txBox="1">
            <a:spLocks noGrp="1"/>
          </p:cNvSpPr>
          <p:nvPr>
            <p:ph type="dt" sz="half" idx="7"/>
          </p:nvPr>
        </p:nvSpPr>
        <p:spPr/>
        <p:txBody>
          <a:bodyPr/>
          <a:lstStyle>
            <a:lvl1pPr>
              <a:defRPr/>
            </a:lvl1pPr>
          </a:lstStyle>
          <a:p>
            <a:pPr lvl="0"/>
            <a:fld id="{08F5A161-1108-4665-A789-01DFA78F7D54}" type="datetime1">
              <a:rPr lang="it-IT"/>
              <a:pPr lvl="0"/>
              <a:t>21/03/2021</a:t>
            </a:fld>
            <a:endParaRPr lang="it-IT"/>
          </a:p>
        </p:txBody>
      </p:sp>
      <p:sp>
        <p:nvSpPr>
          <p:cNvPr id="6" name="Footer Placeholder 5">
            <a:extLst>
              <a:ext uri="{FF2B5EF4-FFF2-40B4-BE49-F238E27FC236}">
                <a16:creationId xmlns:a16="http://schemas.microsoft.com/office/drawing/2014/main" id="{B6879FB3-0367-4E6A-9216-7714048B4FCD}"/>
              </a:ext>
            </a:extLst>
          </p:cNvPr>
          <p:cNvSpPr txBox="1">
            <a:spLocks noGrp="1"/>
          </p:cNvSpPr>
          <p:nvPr>
            <p:ph type="ftr" sz="quarter" idx="9"/>
          </p:nvPr>
        </p:nvSpPr>
        <p:spPr/>
        <p:txBody>
          <a:bodyPr/>
          <a:lstStyle>
            <a:lvl1pPr>
              <a:defRPr/>
            </a:lvl1pPr>
          </a:lstStyle>
          <a:p>
            <a:pPr lvl="0"/>
            <a:endParaRPr lang="it-IT"/>
          </a:p>
        </p:txBody>
      </p:sp>
      <p:sp>
        <p:nvSpPr>
          <p:cNvPr id="7" name="Slide Number Placeholder 6">
            <a:extLst>
              <a:ext uri="{FF2B5EF4-FFF2-40B4-BE49-F238E27FC236}">
                <a16:creationId xmlns:a16="http://schemas.microsoft.com/office/drawing/2014/main" id="{56B588F4-7FDE-4B95-8C07-E71B15978CF7}"/>
              </a:ext>
            </a:extLst>
          </p:cNvPr>
          <p:cNvSpPr txBox="1">
            <a:spLocks noGrp="1"/>
          </p:cNvSpPr>
          <p:nvPr>
            <p:ph type="sldNum" sz="quarter" idx="8"/>
          </p:nvPr>
        </p:nvSpPr>
        <p:spPr/>
        <p:txBody>
          <a:bodyPr/>
          <a:lstStyle>
            <a:lvl1pPr>
              <a:defRPr/>
            </a:lvl1pPr>
          </a:lstStyle>
          <a:p>
            <a:pPr lvl="0"/>
            <a:fld id="{8CC4B07D-3184-4A7B-A6DC-555EAE80F740}" type="slidenum">
              <a:t>‹N›</a:t>
            </a:fld>
            <a:endParaRPr lang="it-IT"/>
          </a:p>
        </p:txBody>
      </p:sp>
    </p:spTree>
    <p:extLst>
      <p:ext uri="{BB962C8B-B14F-4D97-AF65-F5344CB8AC3E}">
        <p14:creationId xmlns:p14="http://schemas.microsoft.com/office/powerpoint/2010/main" val="28709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 name="Picture 21" descr="Slate-V2-HD-vertPhotoInset.png">
            <a:extLst>
              <a:ext uri="{FF2B5EF4-FFF2-40B4-BE49-F238E27FC236}">
                <a16:creationId xmlns:a16="http://schemas.microsoft.com/office/drawing/2014/main" id="{E5BA2C60-8A43-437C-B762-C89228AC9245}"/>
              </a:ext>
            </a:extLst>
          </p:cNvPr>
          <p:cNvPicPr>
            <a:picLocks noChangeAspect="1"/>
          </p:cNvPicPr>
          <p:nvPr/>
        </p:nvPicPr>
        <p:blipFill>
          <a:blip r:embed="rId2"/>
          <a:stretch>
            <a:fillRect/>
          </a:stretch>
        </p:blipFill>
        <p:spPr>
          <a:xfrm>
            <a:off x="7293665" y="609603"/>
            <a:ext cx="3584164" cy="5204828"/>
          </a:xfrm>
          <a:prstGeom prst="rect">
            <a:avLst/>
          </a:prstGeom>
          <a:noFill/>
          <a:ln cap="flat">
            <a:noFill/>
          </a:ln>
        </p:spPr>
      </p:pic>
      <p:sp>
        <p:nvSpPr>
          <p:cNvPr id="3" name="Title 1">
            <a:extLst>
              <a:ext uri="{FF2B5EF4-FFF2-40B4-BE49-F238E27FC236}">
                <a16:creationId xmlns:a16="http://schemas.microsoft.com/office/drawing/2014/main" id="{C2F27725-24D2-4C0E-881B-FE40F0D683D9}"/>
              </a:ext>
            </a:extLst>
          </p:cNvPr>
          <p:cNvSpPr txBox="1">
            <a:spLocks noGrp="1"/>
          </p:cNvSpPr>
          <p:nvPr>
            <p:ph type="title"/>
          </p:nvPr>
        </p:nvSpPr>
        <p:spPr>
          <a:xfrm>
            <a:off x="913796" y="609923"/>
            <a:ext cx="5934949" cy="1829339"/>
          </a:xfrm>
        </p:spPr>
        <p:txBody>
          <a:bodyPr anchor="b">
            <a:noAutofit/>
          </a:bodyPr>
          <a:lstStyle>
            <a:lvl1pPr>
              <a:defRPr sz="3200"/>
            </a:lvl1pPr>
          </a:lstStyle>
          <a:p>
            <a:pPr lvl="0"/>
            <a:r>
              <a:rPr lang="it-IT"/>
              <a:t>Fare clic per modificare lo stile del titolo dello schema</a:t>
            </a:r>
            <a:endParaRPr lang="en-US"/>
          </a:p>
        </p:txBody>
      </p:sp>
      <p:sp>
        <p:nvSpPr>
          <p:cNvPr id="4" name="Picture Placeholder 2">
            <a:extLst>
              <a:ext uri="{FF2B5EF4-FFF2-40B4-BE49-F238E27FC236}">
                <a16:creationId xmlns:a16="http://schemas.microsoft.com/office/drawing/2014/main" id="{BE14211C-BF08-4EBA-83D3-9E42AF49F7D2}"/>
              </a:ext>
            </a:extLst>
          </p:cNvPr>
          <p:cNvSpPr txBox="1">
            <a:spLocks noGrp="1"/>
          </p:cNvSpPr>
          <p:nvPr>
            <p:ph type="pic" idx="1"/>
          </p:nvPr>
        </p:nvSpPr>
        <p:spPr>
          <a:xfrm>
            <a:off x="7442548" y="763697"/>
            <a:ext cx="3275746" cy="4912824"/>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it-IT"/>
              <a:t>Fare clic sull'icona per inserire un'immagine</a:t>
            </a:r>
            <a:endParaRPr lang="en-US"/>
          </a:p>
        </p:txBody>
      </p:sp>
      <p:sp>
        <p:nvSpPr>
          <p:cNvPr id="5" name="Text Placeholder 3">
            <a:extLst>
              <a:ext uri="{FF2B5EF4-FFF2-40B4-BE49-F238E27FC236}">
                <a16:creationId xmlns:a16="http://schemas.microsoft.com/office/drawing/2014/main" id="{AA42CEEC-28F0-4007-A7D3-08D86C524B19}"/>
              </a:ext>
            </a:extLst>
          </p:cNvPr>
          <p:cNvSpPr txBox="1">
            <a:spLocks noGrp="1"/>
          </p:cNvSpPr>
          <p:nvPr>
            <p:ph type="body" idx="2"/>
          </p:nvPr>
        </p:nvSpPr>
        <p:spPr>
          <a:xfrm>
            <a:off x="913796" y="2439262"/>
            <a:ext cx="5934949" cy="3376138"/>
          </a:xfrm>
        </p:spPr>
        <p:txBody>
          <a:bodyPr anchorCtr="1"/>
          <a:lstStyle>
            <a:lvl1pPr marL="0" indent="0" algn="ctr">
              <a:spcBef>
                <a:spcPts val="400"/>
              </a:spcBef>
              <a:buNone/>
              <a:defRPr sz="1600"/>
            </a:lvl1pPr>
          </a:lstStyle>
          <a:p>
            <a:pPr lvl="0"/>
            <a:r>
              <a:rPr lang="it-IT"/>
              <a:t>Fare clic per modificare gli stili del testo dello schema</a:t>
            </a:r>
          </a:p>
        </p:txBody>
      </p:sp>
      <p:sp>
        <p:nvSpPr>
          <p:cNvPr id="6" name="Date Placeholder 4">
            <a:extLst>
              <a:ext uri="{FF2B5EF4-FFF2-40B4-BE49-F238E27FC236}">
                <a16:creationId xmlns:a16="http://schemas.microsoft.com/office/drawing/2014/main" id="{CEEDFD95-A8AA-4D06-8DD1-277C36496436}"/>
              </a:ext>
            </a:extLst>
          </p:cNvPr>
          <p:cNvSpPr txBox="1">
            <a:spLocks noGrp="1"/>
          </p:cNvSpPr>
          <p:nvPr>
            <p:ph type="dt" sz="half" idx="7"/>
          </p:nvPr>
        </p:nvSpPr>
        <p:spPr/>
        <p:txBody>
          <a:bodyPr/>
          <a:lstStyle>
            <a:lvl1pPr>
              <a:defRPr/>
            </a:lvl1pPr>
          </a:lstStyle>
          <a:p>
            <a:pPr lvl="0"/>
            <a:fld id="{10EA2C6E-9D00-4634-AC98-4260B78D0CF8}" type="datetime1">
              <a:rPr lang="it-IT"/>
              <a:pPr lvl="0"/>
              <a:t>21/03/2021</a:t>
            </a:fld>
            <a:endParaRPr lang="it-IT"/>
          </a:p>
        </p:txBody>
      </p:sp>
      <p:sp>
        <p:nvSpPr>
          <p:cNvPr id="7" name="Footer Placeholder 5">
            <a:extLst>
              <a:ext uri="{FF2B5EF4-FFF2-40B4-BE49-F238E27FC236}">
                <a16:creationId xmlns:a16="http://schemas.microsoft.com/office/drawing/2014/main" id="{EFCEC8BE-A75A-4394-9A51-FEA2F9E221D6}"/>
              </a:ext>
            </a:extLst>
          </p:cNvPr>
          <p:cNvSpPr txBox="1">
            <a:spLocks noGrp="1"/>
          </p:cNvSpPr>
          <p:nvPr>
            <p:ph type="ftr" sz="quarter" idx="9"/>
          </p:nvPr>
        </p:nvSpPr>
        <p:spPr/>
        <p:txBody>
          <a:bodyPr/>
          <a:lstStyle>
            <a:lvl1pPr>
              <a:defRPr/>
            </a:lvl1pPr>
          </a:lstStyle>
          <a:p>
            <a:pPr lvl="0"/>
            <a:endParaRPr lang="it-IT"/>
          </a:p>
        </p:txBody>
      </p:sp>
      <p:sp>
        <p:nvSpPr>
          <p:cNvPr id="8" name="Slide Number Placeholder 6">
            <a:extLst>
              <a:ext uri="{FF2B5EF4-FFF2-40B4-BE49-F238E27FC236}">
                <a16:creationId xmlns:a16="http://schemas.microsoft.com/office/drawing/2014/main" id="{78B10B55-3C54-41DC-B0AE-10A230F242C4}"/>
              </a:ext>
            </a:extLst>
          </p:cNvPr>
          <p:cNvSpPr txBox="1">
            <a:spLocks noGrp="1"/>
          </p:cNvSpPr>
          <p:nvPr>
            <p:ph type="sldNum" sz="quarter" idx="8"/>
          </p:nvPr>
        </p:nvSpPr>
        <p:spPr/>
        <p:txBody>
          <a:bodyPr/>
          <a:lstStyle>
            <a:lvl1pPr>
              <a:defRPr/>
            </a:lvl1pPr>
          </a:lstStyle>
          <a:p>
            <a:pPr lvl="0"/>
            <a:fld id="{AD9D9133-2DCF-424A-92EC-BA39F47B5F0E}" type="slidenum">
              <a:t>‹N›</a:t>
            </a:fld>
            <a:endParaRPr lang="it-IT"/>
          </a:p>
        </p:txBody>
      </p:sp>
    </p:spTree>
    <p:extLst>
      <p:ext uri="{BB962C8B-B14F-4D97-AF65-F5344CB8AC3E}">
        <p14:creationId xmlns:p14="http://schemas.microsoft.com/office/powerpoint/2010/main" val="398330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52A22-31A5-42D2-8AAD-7AD080F20DE7}"/>
              </a:ext>
            </a:extLst>
          </p:cNvPr>
          <p:cNvSpPr txBox="1">
            <a:spLocks noGrp="1"/>
          </p:cNvSpPr>
          <p:nvPr>
            <p:ph type="title"/>
          </p:nvPr>
        </p:nvSpPr>
        <p:spPr>
          <a:xfrm>
            <a:off x="913796" y="609603"/>
            <a:ext cx="10353760" cy="970452"/>
          </a:xfrm>
          <a:prstGeom prst="rect">
            <a:avLst/>
          </a:prstGeom>
          <a:noFill/>
          <a:ln>
            <a:noFill/>
          </a:ln>
          <a:effectLst>
            <a:outerShdw dir="16200000" algn="tl">
              <a:srgbClr val="000000">
                <a:alpha val="46000"/>
              </a:srgbClr>
            </a:outerShdw>
          </a:effectLst>
        </p:spPr>
        <p:txBody>
          <a:bodyPr vert="horz" wrap="square" lIns="91440" tIns="45720" rIns="91440" bIns="45720" anchor="ctr" anchorCtr="1" compatLnSpc="1">
            <a:normAutofit/>
          </a:bodyPr>
          <a:lstStyle/>
          <a:p>
            <a:pPr lvl="0"/>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ECF7DB0A-EA55-4C8F-87B6-D65D56C33538}"/>
              </a:ext>
            </a:extLst>
          </p:cNvPr>
          <p:cNvSpPr txBox="1">
            <a:spLocks noGrp="1"/>
          </p:cNvSpPr>
          <p:nvPr>
            <p:ph type="body" idx="1"/>
          </p:nvPr>
        </p:nvSpPr>
        <p:spPr>
          <a:xfrm>
            <a:off x="913796" y="1732449"/>
            <a:ext cx="10353760" cy="4058747"/>
          </a:xfrm>
          <a:prstGeom prst="rect">
            <a:avLst/>
          </a:prstGeom>
          <a:noFill/>
          <a:ln>
            <a:noFill/>
          </a:ln>
          <a:effectLst>
            <a:outerShdw dir="16200000" algn="tl">
              <a:srgbClr val="000000">
                <a:alpha val="46000"/>
              </a:srgbClr>
            </a:outerShdw>
          </a:effectLst>
        </p:spPr>
        <p:txBody>
          <a:bodyPr vert="horz" wrap="square" lIns="91440" tIns="45720" rIns="9144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D56D4474-8C43-479E-ADA5-19664C877F7D}"/>
              </a:ext>
            </a:extLst>
          </p:cNvPr>
          <p:cNvSpPr txBox="1">
            <a:spLocks noGrp="1"/>
          </p:cNvSpPr>
          <p:nvPr>
            <p:ph type="dt" sz="half" idx="2"/>
          </p:nvPr>
        </p:nvSpPr>
        <p:spPr>
          <a:xfrm>
            <a:off x="7678738" y="5883277"/>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000" b="0" i="0" u="none" strike="noStrike" kern="1200" cap="none" spc="0" baseline="0">
                <a:solidFill>
                  <a:srgbClr val="F2F2F2"/>
                </a:solidFill>
                <a:effectLst>
                  <a:outerShdw dist="38096" dir="2700000">
                    <a:srgbClr val="000000"/>
                  </a:outerShdw>
                </a:effectLst>
                <a:uFillTx/>
                <a:latin typeface="Calisto MT"/>
              </a:defRPr>
            </a:lvl1pPr>
          </a:lstStyle>
          <a:p>
            <a:pPr lvl="0"/>
            <a:fld id="{BFFE2FC0-A0FC-4C66-9F02-B77869778389}" type="datetime1">
              <a:rPr lang="it-IT"/>
              <a:pPr lvl="0"/>
              <a:t>21/03/2021</a:t>
            </a:fld>
            <a:endParaRPr lang="it-IT"/>
          </a:p>
        </p:txBody>
      </p:sp>
      <p:sp>
        <p:nvSpPr>
          <p:cNvPr id="5" name="Footer Placeholder 4">
            <a:extLst>
              <a:ext uri="{FF2B5EF4-FFF2-40B4-BE49-F238E27FC236}">
                <a16:creationId xmlns:a16="http://schemas.microsoft.com/office/drawing/2014/main" id="{14FDFAA1-F581-4178-95FA-53924652DE1D}"/>
              </a:ext>
            </a:extLst>
          </p:cNvPr>
          <p:cNvSpPr txBox="1">
            <a:spLocks noGrp="1"/>
          </p:cNvSpPr>
          <p:nvPr>
            <p:ph type="ftr" sz="quarter" idx="3"/>
          </p:nvPr>
        </p:nvSpPr>
        <p:spPr>
          <a:xfrm>
            <a:off x="913796" y="5883277"/>
            <a:ext cx="6672861"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it-IT" sz="1000" b="0" i="0" u="none" strike="noStrike" kern="1200" cap="none" spc="0" baseline="0">
                <a:solidFill>
                  <a:srgbClr val="F2F2F2"/>
                </a:solidFill>
                <a:effectLst>
                  <a:outerShdw dist="38096" dir="2700000">
                    <a:srgbClr val="000000"/>
                  </a:outerShdw>
                </a:effectLst>
                <a:uFillTx/>
                <a:latin typeface="Calisto MT"/>
              </a:defRPr>
            </a:lvl1pPr>
          </a:lstStyle>
          <a:p>
            <a:pPr lvl="0"/>
            <a:endParaRPr lang="it-IT"/>
          </a:p>
        </p:txBody>
      </p:sp>
      <p:sp>
        <p:nvSpPr>
          <p:cNvPr id="6" name="Slide Number Placeholder 5">
            <a:extLst>
              <a:ext uri="{FF2B5EF4-FFF2-40B4-BE49-F238E27FC236}">
                <a16:creationId xmlns:a16="http://schemas.microsoft.com/office/drawing/2014/main" id="{283AADFB-1820-4DE9-85A6-BBD9F9F1CB51}"/>
              </a:ext>
            </a:extLst>
          </p:cNvPr>
          <p:cNvSpPr txBox="1">
            <a:spLocks noGrp="1"/>
          </p:cNvSpPr>
          <p:nvPr>
            <p:ph type="sldNum" sz="quarter" idx="4"/>
          </p:nvPr>
        </p:nvSpPr>
        <p:spPr>
          <a:xfrm>
            <a:off x="10514008" y="5883277"/>
            <a:ext cx="753547"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it-IT" sz="1000" b="0" i="0" u="none" strike="noStrike" kern="1200" cap="none" spc="0" baseline="0">
                <a:solidFill>
                  <a:srgbClr val="F2F2F2"/>
                </a:solidFill>
                <a:effectLst>
                  <a:outerShdw dist="38096" dir="2700000">
                    <a:srgbClr val="000000"/>
                  </a:outerShdw>
                </a:effectLst>
                <a:uFillTx/>
                <a:latin typeface="Calisto MT"/>
              </a:defRPr>
            </a:lvl1pPr>
          </a:lstStyle>
          <a:p>
            <a:pPr lvl="0"/>
            <a:fld id="{460C080E-F112-4B44-825D-DD9B55A8B3BA}"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457200" rtl="0" fontAlgn="auto" hangingPunct="1">
        <a:lnSpc>
          <a:spcPct val="100000"/>
        </a:lnSpc>
        <a:spcBef>
          <a:spcPts val="0"/>
        </a:spcBef>
        <a:spcAft>
          <a:spcPts val="0"/>
        </a:spcAft>
        <a:buNone/>
        <a:tabLst/>
        <a:defRPr lang="it-IT" sz="4000" b="0" i="0" u="none" strike="noStrike" kern="1200" cap="none" spc="0" baseline="0">
          <a:solidFill>
            <a:srgbClr val="DADADA"/>
          </a:solidFill>
          <a:effectLst>
            <a:outerShdw dist="25403" dir="14639867">
              <a:srgbClr val="000000"/>
            </a:outerShdw>
          </a:effectLst>
          <a:uFillTx/>
          <a:latin typeface="Calisto MT"/>
          <a:cs typeface="Trebuchet MS"/>
        </a:defRPr>
      </a:lvl1pPr>
    </p:titleStyle>
    <p:bodyStyle>
      <a:lvl1pPr marL="342900" marR="0" lvl="0" indent="-306003" algn="l" defTabSz="457200" rtl="0" fontAlgn="auto" hangingPunct="1">
        <a:lnSpc>
          <a:spcPct val="100000"/>
        </a:lnSpc>
        <a:spcBef>
          <a:spcPts val="500"/>
        </a:spcBef>
        <a:spcAft>
          <a:spcPts val="600"/>
        </a:spcAft>
        <a:buClr>
          <a:srgbClr val="DADADA"/>
        </a:buClr>
        <a:buSzPct val="70000"/>
        <a:buFont typeface="Wingdings 2"/>
        <a:buChar char=""/>
        <a:tabLst/>
        <a:defRPr lang="it-IT" sz="2000" b="0" i="0" u="none" strike="noStrike" kern="1200" cap="none" spc="0" baseline="0">
          <a:solidFill>
            <a:srgbClr val="DADADA"/>
          </a:solidFill>
          <a:effectLst>
            <a:outerShdw dist="25403" dir="14639867">
              <a:srgbClr val="000000"/>
            </a:outerShdw>
          </a:effectLst>
          <a:uFillTx/>
          <a:latin typeface="Calisto MT"/>
        </a:defRPr>
      </a:lvl1pPr>
      <a:lvl2pPr marL="719998" marR="0" lvl="1" indent="-270004" algn="l" defTabSz="457200" rtl="0" fontAlgn="auto" hangingPunct="1">
        <a:lnSpc>
          <a:spcPct val="100000"/>
        </a:lnSpc>
        <a:spcBef>
          <a:spcPts val="400"/>
        </a:spcBef>
        <a:spcAft>
          <a:spcPts val="600"/>
        </a:spcAft>
        <a:buClr>
          <a:srgbClr val="DADADA"/>
        </a:buClr>
        <a:buSzPct val="70000"/>
        <a:buFont typeface="Wingdings 2"/>
        <a:buChar char=""/>
        <a:tabLst/>
        <a:defRPr lang="it-IT" sz="1800" b="0" i="0" u="none" strike="noStrike" kern="1200" cap="none" spc="0" baseline="0">
          <a:solidFill>
            <a:srgbClr val="DADADA"/>
          </a:solidFill>
          <a:effectLst>
            <a:outerShdw dist="25403" dir="14639867">
              <a:srgbClr val="000000"/>
            </a:outerShdw>
          </a:effectLst>
          <a:uFillTx/>
          <a:latin typeface="Calisto MT"/>
        </a:defRPr>
      </a:lvl2pPr>
      <a:lvl3pPr marL="1026002" marR="0" lvl="2" indent="-215999" algn="l" defTabSz="457200" rtl="0" fontAlgn="auto" hangingPunct="1">
        <a:lnSpc>
          <a:spcPct val="100000"/>
        </a:lnSpc>
        <a:spcBef>
          <a:spcPts val="400"/>
        </a:spcBef>
        <a:spcAft>
          <a:spcPts val="600"/>
        </a:spcAft>
        <a:buClr>
          <a:srgbClr val="DADADA"/>
        </a:buClr>
        <a:buSzPct val="70000"/>
        <a:buFont typeface="Wingdings 2"/>
        <a:buChar char=""/>
        <a:tabLst/>
        <a:defRPr lang="it-IT" sz="1600" b="0" i="0" u="none" strike="noStrike" kern="1200" cap="none" spc="0" baseline="0">
          <a:solidFill>
            <a:srgbClr val="DADADA"/>
          </a:solidFill>
          <a:effectLst>
            <a:outerShdw dist="25403" dir="14639867">
              <a:srgbClr val="000000"/>
            </a:outerShdw>
          </a:effectLst>
          <a:uFillTx/>
          <a:latin typeface="Calisto MT"/>
        </a:defRPr>
      </a:lvl3pPr>
      <a:lvl4pPr marL="1386001" marR="0" lvl="3" indent="-215999" algn="l" defTabSz="457200" rtl="0" fontAlgn="auto" hangingPunct="1">
        <a:lnSpc>
          <a:spcPct val="100000"/>
        </a:lnSpc>
        <a:spcBef>
          <a:spcPts val="300"/>
        </a:spcBef>
        <a:spcAft>
          <a:spcPts val="600"/>
        </a:spcAft>
        <a:buClr>
          <a:srgbClr val="DADADA"/>
        </a:buClr>
        <a:buSzPct val="70000"/>
        <a:buFont typeface="Wingdings 2"/>
        <a:buChar char=""/>
        <a:tabLst/>
        <a:defRPr lang="it-IT" sz="1400" b="0" i="0" u="none" strike="noStrike" kern="1200" cap="none" spc="0" baseline="0">
          <a:solidFill>
            <a:srgbClr val="DADADA"/>
          </a:solidFill>
          <a:effectLst>
            <a:outerShdw dist="25403" dir="14639867">
              <a:srgbClr val="000000"/>
            </a:outerShdw>
          </a:effectLst>
          <a:uFillTx/>
          <a:latin typeface="Calisto MT"/>
        </a:defRPr>
      </a:lvl4pPr>
      <a:lvl5pPr marL="1674001" marR="0" lvl="4" indent="-215999" algn="l" defTabSz="457200" rtl="0" fontAlgn="auto" hangingPunct="1">
        <a:lnSpc>
          <a:spcPct val="100000"/>
        </a:lnSpc>
        <a:spcBef>
          <a:spcPts val="300"/>
        </a:spcBef>
        <a:spcAft>
          <a:spcPts val="600"/>
        </a:spcAft>
        <a:buClr>
          <a:srgbClr val="DADADA"/>
        </a:buClr>
        <a:buSzPct val="70000"/>
        <a:buFont typeface="Wingdings 2"/>
        <a:buChar char=""/>
        <a:tabLst/>
        <a:defRPr lang="it-IT" sz="1400" b="0" i="0" u="none" strike="noStrike" kern="1200" cap="none" spc="0" baseline="0">
          <a:solidFill>
            <a:srgbClr val="DADADA"/>
          </a:solidFill>
          <a:effectLst>
            <a:outerShdw dist="25403" dir="14639867">
              <a:srgbClr val="000000"/>
            </a:outerShdw>
          </a:effectLst>
          <a:uFillTx/>
          <a:latin typeface="Calisto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000000"/>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301CA4F-54A2-47E7-9EBA-886C105BCC4A}"/>
              </a:ext>
            </a:extLst>
          </p:cNvPr>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a:extLst>
              <a:ext uri="{FF2B5EF4-FFF2-40B4-BE49-F238E27FC236}">
                <a16:creationId xmlns:a16="http://schemas.microsoft.com/office/drawing/2014/main" id="{A57493B4-F240-48D5-BF1C-2D20F86A2F6C}"/>
              </a:ext>
            </a:extLst>
          </p:cNvPr>
          <p:cNvPicPr>
            <a:picLocks noChangeAspect="1"/>
          </p:cNvPicPr>
          <p:nvPr/>
        </p:nvPicPr>
        <p:blipFill>
          <a:blip r:embed="rId4">
            <a:alphaModFix amt="50000"/>
          </a:blip>
          <a:srcRect t="1747"/>
          <a:stretch>
            <a:fillRect/>
          </a:stretch>
        </p:blipFill>
        <p:spPr>
          <a:xfrm>
            <a:off x="18" y="0"/>
            <a:ext cx="12191978" cy="6858000"/>
          </a:xfrm>
          <a:prstGeom prst="rect">
            <a:avLst/>
          </a:prstGeom>
          <a:noFill/>
          <a:ln cap="flat">
            <a:noFill/>
          </a:ln>
        </p:spPr>
      </p:pic>
      <p:sp>
        <p:nvSpPr>
          <p:cNvPr id="4" name="Titolo 1">
            <a:extLst>
              <a:ext uri="{FF2B5EF4-FFF2-40B4-BE49-F238E27FC236}">
                <a16:creationId xmlns:a16="http://schemas.microsoft.com/office/drawing/2014/main" id="{55E0B093-DBB4-45D7-B5F1-8EF928F38265}"/>
              </a:ext>
            </a:extLst>
          </p:cNvPr>
          <p:cNvSpPr txBox="1">
            <a:spLocks noGrp="1"/>
          </p:cNvSpPr>
          <p:nvPr>
            <p:ph type="ctrTitle"/>
          </p:nvPr>
        </p:nvSpPr>
        <p:spPr>
          <a:xfrm>
            <a:off x="1630018" y="2464902"/>
            <a:ext cx="9144000" cy="1560441"/>
          </a:xfrm>
        </p:spPr>
        <p:txBody>
          <a:bodyPr/>
          <a:lstStyle/>
          <a:p>
            <a:pPr lvl="0"/>
            <a:br>
              <a:rPr lang="it-IT" sz="3200"/>
            </a:br>
            <a:br>
              <a:rPr lang="it-IT" sz="3200"/>
            </a:br>
            <a:r>
              <a:rPr lang="it-IT" sz="5600"/>
              <a:t>NO ALLA MAFIA</a:t>
            </a:r>
          </a:p>
        </p:txBody>
      </p:sp>
      <p:pic>
        <p:nvPicPr>
          <p:cNvPr id="5" name="WhatsApp Audio 2021-03-21 at 17.42.16">
            <a:extLst>
              <a:ext uri="{FF2B5EF4-FFF2-40B4-BE49-F238E27FC236}">
                <a16:creationId xmlns:a16="http://schemas.microsoft.com/office/drawing/2014/main" id="{3630D8B6-1858-4C52-A0D7-6BB7486436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rot="154424">
            <a:off x="11179134" y="254415"/>
            <a:ext cx="609603" cy="609603"/>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2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repeatCount="indefinite" fill="remove"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name="Slide10">
    <p:bg>
      <p:bgPr>
        <a:blipFill>
          <a:blip r:embed="rId2">
            <a:alphaModFix amt="47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CCC4C-FAB9-449F-872F-3D246E0B548D}"/>
              </a:ext>
            </a:extLst>
          </p:cNvPr>
          <p:cNvSpPr txBox="1">
            <a:spLocks noGrp="1"/>
          </p:cNvSpPr>
          <p:nvPr>
            <p:ph type="title"/>
          </p:nvPr>
        </p:nvSpPr>
        <p:spPr/>
        <p:txBody>
          <a:bodyPr/>
          <a:lstStyle/>
          <a:p>
            <a:pPr lvl="0"/>
            <a:r>
              <a:rPr lang="it-IT" sz="4300">
                <a:solidFill>
                  <a:srgbClr val="FF0000"/>
                </a:solidFill>
              </a:rPr>
              <a:t>Paolo Borsellino</a:t>
            </a:r>
            <a:r>
              <a:rPr lang="it-IT" sz="4300"/>
              <a:t>: </a:t>
            </a:r>
            <a:r>
              <a:rPr lang="it-IT" sz="4300">
                <a:solidFill>
                  <a:srgbClr val="000000"/>
                </a:solidFill>
              </a:rPr>
              <a:t>famiglia e paese originari</a:t>
            </a:r>
          </a:p>
        </p:txBody>
      </p:sp>
      <p:sp>
        <p:nvSpPr>
          <p:cNvPr id="3" name="Segnaposto contenuto 2">
            <a:extLst>
              <a:ext uri="{FF2B5EF4-FFF2-40B4-BE49-F238E27FC236}">
                <a16:creationId xmlns:a16="http://schemas.microsoft.com/office/drawing/2014/main" id="{F35B8BE0-04D4-4CFB-9BDD-E89F452930AD}"/>
              </a:ext>
            </a:extLst>
          </p:cNvPr>
          <p:cNvSpPr txBox="1">
            <a:spLocks noGrp="1"/>
          </p:cNvSpPr>
          <p:nvPr>
            <p:ph idx="1"/>
          </p:nvPr>
        </p:nvSpPr>
        <p:spPr>
          <a:xfrm>
            <a:off x="913796" y="1838172"/>
            <a:ext cx="10515600" cy="4410224"/>
          </a:xfrm>
        </p:spPr>
        <p:txBody>
          <a:bodyPr/>
          <a:lstStyle/>
          <a:p>
            <a:pPr marL="0" lvl="0" indent="0">
              <a:lnSpc>
                <a:spcPct val="150000"/>
              </a:lnSpc>
              <a:buNone/>
            </a:pPr>
            <a:r>
              <a:rPr lang="it-IT" sz="2400" b="1">
                <a:solidFill>
                  <a:srgbClr val="000000"/>
                </a:solidFill>
              </a:rPr>
              <a:t>Secondo figlio di Diego Borsellino e di Maria Pia Lepanto, Paolo Emanuele nacque a Palermo il 19 gennaio 1940 nel quartiere popolare della Kalsa, dove, durante le tante partite a calcio nel quartiere, conobbe Giovanni Falcone, più grande di lui di otto mesi, con il quale ebbe un'amicizia mai incrinatasi. Portava lo stesso nome del nonno paterno, originario di Castrofilippo, in provincia di Agrigento.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2"/>
                                        </p:tgtEl>
                                        <p:attrNameLst>
                                          <p:attrName>ppt_y</p:attrName>
                                        </p:attrNameLst>
                                      </p:cBhvr>
                                      <p:tavLst>
                                        <p:tav tm="0" fmla="#ppt_y-sin(pi*$)/3">
                                          <p:val>
                                            <p:strVal val="0,5"/>
                                          </p:val>
                                        </p:tav>
                                        <p:tav tm="100000">
                                          <p:val>
                                            <p:strVal val="1"/>
                                          </p:val>
                                        </p:tav>
                                      </p:tavLst>
                                    </p:anim>
                                    <p:anim calcmode="lin" valueType="num">
                                      <p:cBhvr>
                                        <p:cTn id="10" dur="664">
                                          <p:stCondLst>
                                            <p:cond delay="664"/>
                                          </p:stCondLst>
                                        </p:cTn>
                                        <p:tgtEl>
                                          <p:spTgt spid="2"/>
                                        </p:tgtEl>
                                        <p:attrNameLst>
                                          <p:attrName>ppt_y</p:attrName>
                                        </p:attrNameLst>
                                      </p:cBhvr>
                                      <p:tavLst>
                                        <p:tav tm="0" fmla="#ppt_y-sin(pi*$)/9">
                                          <p:val>
                                            <p:strVal val="0"/>
                                          </p:val>
                                        </p:tav>
                                        <p:tav tm="100000">
                                          <p:val>
                                            <p:strVal val="1"/>
                                          </p:val>
                                        </p:tav>
                                      </p:tavLst>
                                    </p:anim>
                                    <p:anim calcmode="lin" valueType="num">
                                      <p:cBhvr>
                                        <p:cTn id="11" dur="332">
                                          <p:stCondLst>
                                            <p:cond delay="1324"/>
                                          </p:stCondLst>
                                        </p:cTn>
                                        <p:tgtEl>
                                          <p:spTgt spid="2"/>
                                        </p:tgtEl>
                                        <p:attrNameLst>
                                          <p:attrName>ppt_y</p:attrName>
                                        </p:attrNameLst>
                                      </p:cBhvr>
                                      <p:tavLst>
                                        <p:tav tm="0" fmla="#ppt_y-sin(pi*$)/27">
                                          <p:val>
                                            <p:strVal val="0"/>
                                          </p:val>
                                        </p:tav>
                                        <p:tav tm="100000">
                                          <p:val>
                                            <p:strVal val="1"/>
                                          </p:val>
                                        </p:tav>
                                      </p:tavLst>
                                    </p:anim>
                                    <p:anim calcmode="lin" valueType="num">
                                      <p:cBhvr>
                                        <p:cTn id="12" dur="164">
                                          <p:stCondLst>
                                            <p:cond delay="1656"/>
                                          </p:stCondLst>
                                        </p:cTn>
                                        <p:tgtEl>
                                          <p:spTgt spid="2"/>
                                        </p:tgtEl>
                                        <p:attrNameLst>
                                          <p:attrName>ppt_y</p:attrName>
                                        </p:attrNameLst>
                                      </p:cBhvr>
                                      <p:tavLst>
                                        <p:tav tm="0" fmla="#ppt_y-sin(pi*$)/81">
                                          <p:val>
                                            <p:strVal val="0"/>
                                          </p:val>
                                        </p:tav>
                                        <p:tav tm="100000">
                                          <p:val>
                                            <p:strVal val="1"/>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name="Slide11">
    <p:bg>
      <p:bgPr>
        <a:blipFill>
          <a:blip r:embed="rId2">
            <a:alphaModFix amt="53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853C78-3EEA-4337-BBA1-B3F2AC5C6BB2}"/>
              </a:ext>
            </a:extLst>
          </p:cNvPr>
          <p:cNvSpPr txBox="1">
            <a:spLocks noGrp="1"/>
          </p:cNvSpPr>
          <p:nvPr>
            <p:ph type="title"/>
          </p:nvPr>
        </p:nvSpPr>
        <p:spPr>
          <a:xfrm>
            <a:off x="838203" y="337623"/>
            <a:ext cx="10515600" cy="931663"/>
          </a:xfrm>
        </p:spPr>
        <p:txBody>
          <a:bodyPr/>
          <a:lstStyle/>
          <a:p>
            <a:pPr lvl="0"/>
            <a:r>
              <a:rPr lang="it-IT" sz="5300">
                <a:solidFill>
                  <a:srgbClr val="FF0000"/>
                </a:solidFill>
              </a:rPr>
              <a:t>Paolo Borsellino </a:t>
            </a:r>
            <a:r>
              <a:rPr lang="it-IT" sz="5300"/>
              <a:t>: </a:t>
            </a:r>
            <a:r>
              <a:rPr lang="it-IT" sz="5300">
                <a:solidFill>
                  <a:srgbClr val="000000"/>
                </a:solidFill>
              </a:rPr>
              <a:t>Giovinezza</a:t>
            </a:r>
          </a:p>
        </p:txBody>
      </p:sp>
      <p:sp>
        <p:nvSpPr>
          <p:cNvPr id="3" name="Segnaposto contenuto 2">
            <a:extLst>
              <a:ext uri="{FF2B5EF4-FFF2-40B4-BE49-F238E27FC236}">
                <a16:creationId xmlns:a16="http://schemas.microsoft.com/office/drawing/2014/main" id="{CDC2E7AE-ADAA-48A7-BB4E-5CED9CF495E7}"/>
              </a:ext>
            </a:extLst>
          </p:cNvPr>
          <p:cNvSpPr txBox="1">
            <a:spLocks noGrp="1"/>
          </p:cNvSpPr>
          <p:nvPr>
            <p:ph idx="1"/>
          </p:nvPr>
        </p:nvSpPr>
        <p:spPr>
          <a:xfrm>
            <a:off x="332933" y="1589647"/>
            <a:ext cx="11859063" cy="4684544"/>
          </a:xfrm>
        </p:spPr>
        <p:txBody>
          <a:bodyPr/>
          <a:lstStyle/>
          <a:p>
            <a:pPr lvl="0" indent="-342900">
              <a:lnSpc>
                <a:spcPct val="150000"/>
              </a:lnSpc>
            </a:pPr>
            <a:r>
              <a:rPr lang="it-IT" sz="2400" b="1">
                <a:solidFill>
                  <a:srgbClr val="000000"/>
                </a:solidFill>
              </a:rPr>
              <a:t>Durante gli anni del liceo diventò direttore del giornale studentesco "Agorà". L'11 settembre 1958 si iscrisse alla facoltà di Giurisprudenza presso l'Università degli Studi di Palermo con numero di matricola 2301.</a:t>
            </a:r>
          </a:p>
          <a:p>
            <a:pPr lvl="0" indent="-342900">
              <a:lnSpc>
                <a:spcPct val="150000"/>
              </a:lnSpc>
            </a:pPr>
            <a:r>
              <a:rPr lang="it-IT" sz="2400" b="1">
                <a:solidFill>
                  <a:srgbClr val="000000"/>
                </a:solidFill>
              </a:rPr>
              <a:t> Proveniente da una famiglia con simpatie politiche di destra nel 1959 si iscrisse al Fronte Universitario d'Azione Nazionale, organizzazione degli universitari missini, di cui divenne membro dell'esecutivo provinciale e fu eletto come rappresentante studentesco nella lista del FUAN "Fanalino" di Palermo.</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strVal val="0"/>
                                          </p:val>
                                        </p:tav>
                                        <p:tav tm="100000">
                                          <p:val>
                                            <p:str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name="Slide12">
    <p:bg>
      <p:bgPr>
        <a:blipFill>
          <a:blip r:embed="rId2">
            <a:alphaModFix amt="56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9C5106-8272-49BF-8ECC-168A33E4FE0A}"/>
              </a:ext>
            </a:extLst>
          </p:cNvPr>
          <p:cNvSpPr txBox="1">
            <a:spLocks noGrp="1"/>
          </p:cNvSpPr>
          <p:nvPr>
            <p:ph type="title"/>
          </p:nvPr>
        </p:nvSpPr>
        <p:spPr>
          <a:xfrm>
            <a:off x="838203" y="306287"/>
            <a:ext cx="10515600" cy="594039"/>
          </a:xfrm>
        </p:spPr>
        <p:txBody>
          <a:bodyPr/>
          <a:lstStyle/>
          <a:p>
            <a:pPr lvl="0"/>
            <a:r>
              <a:rPr lang="it-IT" sz="3600">
                <a:solidFill>
                  <a:srgbClr val="FF0000"/>
                </a:solidFill>
              </a:rPr>
              <a:t>Paolo Borsellino</a:t>
            </a:r>
            <a:r>
              <a:rPr lang="it-IT" sz="3600"/>
              <a:t>: </a:t>
            </a:r>
            <a:r>
              <a:rPr lang="it-IT" sz="3600">
                <a:solidFill>
                  <a:srgbClr val="000000"/>
                </a:solidFill>
              </a:rPr>
              <a:t>progetti e lavoro</a:t>
            </a:r>
          </a:p>
        </p:txBody>
      </p:sp>
      <p:sp>
        <p:nvSpPr>
          <p:cNvPr id="3" name="Segnaposto contenuto 2">
            <a:extLst>
              <a:ext uri="{FF2B5EF4-FFF2-40B4-BE49-F238E27FC236}">
                <a16:creationId xmlns:a16="http://schemas.microsoft.com/office/drawing/2014/main" id="{880AB8E8-052C-4FAA-BF6C-56D5FFF08F2E}"/>
              </a:ext>
            </a:extLst>
          </p:cNvPr>
          <p:cNvSpPr txBox="1">
            <a:spLocks noGrp="1"/>
          </p:cNvSpPr>
          <p:nvPr>
            <p:ph idx="1"/>
          </p:nvPr>
        </p:nvSpPr>
        <p:spPr>
          <a:xfrm>
            <a:off x="992946" y="1163784"/>
            <a:ext cx="10515600" cy="5584871"/>
          </a:xfrm>
        </p:spPr>
        <p:txBody>
          <a:bodyPr>
            <a:noAutofit/>
          </a:bodyPr>
          <a:lstStyle/>
          <a:p>
            <a:pPr marL="0" lvl="0" indent="0">
              <a:lnSpc>
                <a:spcPct val="150000"/>
              </a:lnSpc>
              <a:buNone/>
            </a:pPr>
            <a:endParaRPr lang="it-IT" sz="2400">
              <a:solidFill>
                <a:srgbClr val="000000"/>
              </a:solidFill>
            </a:endParaRPr>
          </a:p>
          <a:p>
            <a:pPr marL="0" lvl="0" indent="0">
              <a:lnSpc>
                <a:spcPct val="150000"/>
              </a:lnSpc>
              <a:buNone/>
            </a:pPr>
            <a:r>
              <a:rPr lang="it-IT" sz="2400">
                <a:solidFill>
                  <a:srgbClr val="000000"/>
                </a:solidFill>
              </a:rPr>
              <a:t>Chinnici istituì presso l'Ufficio Istruzione un "pool antimafia", ossia un gruppo di giudici istruttori che si sarebbero occupati esclusivamente dei reati di stampo mafioso e, lavorando in gruppo, essi avrebbero avuto una visione più chiara e completa del fenomeno mafioso e, di conseguenza, la possibilità di combatterlo più efficacemente. Chinnici chiamò Borsellino a fare parte del pool insieme con Giovanni Falcone, Giuseppe Di Lello e Leonardo Guarnotta. </a:t>
            </a:r>
            <a:endParaRPr lang="it-IT" sz="26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0"/>
                                          </p:val>
                                        </p:tav>
                                        <p:tav tm="100000">
                                          <p:val>
                                            <p:strVal val="#ppt_w"/>
                                          </p:val>
                                        </p:tav>
                                      </p:tavLst>
                                    </p:anim>
                                    <p:anim calcmode="lin" valueType="num">
                                      <p:cBhvr>
                                        <p:cTn id="8" dur="1000" fill="hold"/>
                                        <p:tgtEl>
                                          <p:spTgt spid="2"/>
                                        </p:tgtEl>
                                        <p:attrNameLst>
                                          <p:attrName>ppt_h</p:attrName>
                                        </p:attrNameLst>
                                      </p:cBhvr>
                                      <p:tavLst>
                                        <p:tav tm="0">
                                          <p:val>
                                            <p:strVal val="0"/>
                                          </p:val>
                                        </p:tav>
                                        <p:tav tm="100000">
                                          <p:val>
                                            <p:strVal val="#ppt_h"/>
                                          </p:val>
                                        </p:tav>
                                      </p:tavLst>
                                    </p:anim>
                                    <p:anim calcmode="lin" valueType="num">
                                      <p:cBhvr>
                                        <p:cTn id="9" dur="1000" fill="hold"/>
                                        <p:tgtEl>
                                          <p:spTgt spid="2"/>
                                        </p:tgtEl>
                                        <p:attrNameLst>
                                          <p:attrName>r</p:attrName>
                                        </p:attrNameLst>
                                      </p:cBhvr>
                                      <p:tavLst>
                                        <p:tav tm="0">
                                          <p:val>
                                            <p:strVal val="90"/>
                                          </p:val>
                                        </p:tav>
                                        <p:tav tm="100000">
                                          <p:val>
                                            <p:str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name="Slide13">
    <p:bg>
      <p:bgPr>
        <a:blipFill>
          <a:blip r:embed="rId2">
            <a:alphaModFix amt="56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614EF6-D248-4347-BA32-DDBA4B318F6E}"/>
              </a:ext>
            </a:extLst>
          </p:cNvPr>
          <p:cNvSpPr txBox="1">
            <a:spLocks noGrp="1"/>
          </p:cNvSpPr>
          <p:nvPr>
            <p:ph type="title"/>
          </p:nvPr>
        </p:nvSpPr>
        <p:spPr>
          <a:xfrm>
            <a:off x="838203" y="112544"/>
            <a:ext cx="10515600" cy="1181688"/>
          </a:xfrm>
        </p:spPr>
        <p:txBody>
          <a:bodyPr/>
          <a:lstStyle/>
          <a:p>
            <a:pPr lvl="0"/>
            <a:r>
              <a:rPr lang="it-IT" sz="6500">
                <a:solidFill>
                  <a:srgbClr val="FF0000"/>
                </a:solidFill>
              </a:rPr>
              <a:t>Paolo Borsellino</a:t>
            </a:r>
            <a:r>
              <a:rPr lang="it-IT" sz="6500"/>
              <a:t>:</a:t>
            </a:r>
            <a:r>
              <a:rPr lang="it-IT" sz="6500">
                <a:solidFill>
                  <a:srgbClr val="000000"/>
                </a:solidFill>
              </a:rPr>
              <a:t> la morte</a:t>
            </a:r>
          </a:p>
        </p:txBody>
      </p:sp>
      <p:sp>
        <p:nvSpPr>
          <p:cNvPr id="3" name="Segnaposto contenuto 2">
            <a:extLst>
              <a:ext uri="{FF2B5EF4-FFF2-40B4-BE49-F238E27FC236}">
                <a16:creationId xmlns:a16="http://schemas.microsoft.com/office/drawing/2014/main" id="{DD405E2A-6D68-48B2-89B5-9F07AC7C1380}"/>
              </a:ext>
            </a:extLst>
          </p:cNvPr>
          <p:cNvSpPr txBox="1">
            <a:spLocks noGrp="1"/>
          </p:cNvSpPr>
          <p:nvPr>
            <p:ph idx="1"/>
          </p:nvPr>
        </p:nvSpPr>
        <p:spPr>
          <a:xfrm>
            <a:off x="1053910" y="1153552"/>
            <a:ext cx="10515600" cy="5591903"/>
          </a:xfrm>
        </p:spPr>
        <p:txBody>
          <a:bodyPr/>
          <a:lstStyle/>
          <a:p>
            <a:pPr marL="0" lvl="0" indent="0">
              <a:buNone/>
            </a:pPr>
            <a:endParaRPr lang="it-IT" b="1">
              <a:solidFill>
                <a:srgbClr val="000000"/>
              </a:solidFill>
            </a:endParaRPr>
          </a:p>
          <a:p>
            <a:pPr marL="0" lvl="0" indent="0">
              <a:lnSpc>
                <a:spcPct val="150000"/>
              </a:lnSpc>
              <a:buNone/>
            </a:pPr>
            <a:r>
              <a:rPr lang="it-IT" sz="2400" b="1">
                <a:solidFill>
                  <a:srgbClr val="000000"/>
                </a:solidFill>
              </a:rPr>
              <a:t>Il 19 luglio 1992, dopo aver pranzato a Villagrazia di Carini con la moglie Agnese e i figli Manfredi e Lucia, Paolo Borsellino si recò insieme alla sua scorta in via D'Amelio, dove vivevano sua madre e sua sorella Rita. Alle 16:58 una Fiat 126 imbottita di tritolo, che era parcheggiata sotto l'abitazione della madre, detonò al passaggio del giudice, uccidendo oltre a Borsellino anche i cinque agenti di scorta Emanuela Loi, Agostino Catalano, Vincenzo Li Muli, Walter Eddie Cosina e Claudio Traina. Il 24 luglio circa 10 000 persone parteciparono ai funerali privati di Borsellino.</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C6F0FD-9174-4A51-874B-AE32EADCBB05}"/>
              </a:ext>
            </a:extLst>
          </p:cNvPr>
          <p:cNvSpPr txBox="1">
            <a:spLocks noGrp="1"/>
          </p:cNvSpPr>
          <p:nvPr>
            <p:ph type="title"/>
          </p:nvPr>
        </p:nvSpPr>
        <p:spPr>
          <a:xfrm>
            <a:off x="838203" y="0"/>
            <a:ext cx="10515600" cy="1533375"/>
          </a:xfrm>
        </p:spPr>
        <p:txBody>
          <a:bodyPr/>
          <a:lstStyle/>
          <a:p>
            <a:pPr lvl="0"/>
            <a:r>
              <a:rPr lang="it-IT" sz="5400">
                <a:solidFill>
                  <a:srgbClr val="FF0000"/>
                </a:solidFill>
              </a:rPr>
              <a:t>Primo Piano di Paolo Borsellino</a:t>
            </a:r>
          </a:p>
        </p:txBody>
      </p:sp>
      <p:pic>
        <p:nvPicPr>
          <p:cNvPr id="3" name="Segnaposto contenuto 8">
            <a:extLst>
              <a:ext uri="{FF2B5EF4-FFF2-40B4-BE49-F238E27FC236}">
                <a16:creationId xmlns:a16="http://schemas.microsoft.com/office/drawing/2014/main" id="{9A72F3B8-1572-46DE-9A9F-829A44F5B0C9}"/>
              </a:ext>
            </a:extLst>
          </p:cNvPr>
          <p:cNvPicPr>
            <a:picLocks noGrp="1" noChangeAspect="1"/>
          </p:cNvPicPr>
          <p:nvPr>
            <p:ph idx="1"/>
          </p:nvPr>
        </p:nvPicPr>
        <p:blipFill>
          <a:blip r:embed="rId2"/>
          <a:stretch>
            <a:fillRect/>
          </a:stretch>
        </p:blipFill>
        <p:spPr>
          <a:xfrm>
            <a:off x="2152360" y="1555805"/>
            <a:ext cx="8215527" cy="4600693"/>
          </a:xfr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ppt_w</p:attrName>
                                        </p:attrNameLst>
                                      </p:cBhvr>
                                      <p:tavLst>
                                        <p:tav tm="0" fmla="#ppt_w*sin(2.5*pi*$)">
                                          <p:val>
                                            <p:strVal val="0"/>
                                          </p:val>
                                        </p:tav>
                                        <p:tav tm="100000">
                                          <p:val>
                                            <p:strVal val="1"/>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15">
    <p:bg>
      <p:bgPr>
        <a:blipFill>
          <a:blip r:embed="rId2">
            <a:alphaModFix amt="47000"/>
          </a:blip>
          <a:stretch>
            <a:fillRect/>
          </a:stretch>
        </a:blipFill>
        <a:effectLst/>
      </p:bgPr>
    </p:bg>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B1D1BC4F-D95E-462A-8076-458FF7BCBE9B}"/>
              </a:ext>
            </a:extLst>
          </p:cNvPr>
          <p:cNvSpPr txBox="1">
            <a:spLocks noGrp="1"/>
          </p:cNvSpPr>
          <p:nvPr>
            <p:ph idx="1"/>
          </p:nvPr>
        </p:nvSpPr>
        <p:spPr>
          <a:xfrm>
            <a:off x="838203" y="534576"/>
            <a:ext cx="10515600" cy="5642387"/>
          </a:xfrm>
        </p:spPr>
        <p:txBody>
          <a:bodyPr anchorCtr="1"/>
          <a:lstStyle/>
          <a:p>
            <a:pPr marL="0" lvl="0" indent="0" algn="ctr">
              <a:buNone/>
            </a:pPr>
            <a:r>
              <a:rPr lang="it-IT">
                <a:solidFill>
                  <a:srgbClr val="000000"/>
                </a:solidFill>
              </a:rPr>
              <a:t>IN MEMORIA DI QUESTI GRANDI PERSONAGGI CONTRO LA CRIMINALITÀ ORGANIZZATA, NOI, RAGAZZI DELLA 2 B DICIAMO IN CORO :</a:t>
            </a:r>
          </a:p>
          <a:p>
            <a:pPr marL="0" lvl="0" indent="0" algn="ctr">
              <a:buNone/>
            </a:pPr>
            <a:endParaRPr lang="it-IT" sz="6000"/>
          </a:p>
          <a:p>
            <a:pPr marL="0" lvl="0" indent="0" algn="ctr">
              <a:spcBef>
                <a:spcPts val="1400"/>
              </a:spcBef>
              <a:buNone/>
            </a:pPr>
            <a:r>
              <a:rPr lang="it-IT" sz="6000">
                <a:solidFill>
                  <a:srgbClr val="FF0000"/>
                </a:solidFill>
              </a:rPr>
              <a:t>NO ALLA </a:t>
            </a:r>
            <a:r>
              <a:rPr lang="it-IT" sz="6000">
                <a:solidFill>
                  <a:srgbClr val="0070C0"/>
                </a:solidFill>
              </a:rPr>
              <a:t>MAFIA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bg>
      <p:bgPr>
        <a:blipFill>
          <a:blip r:embed="rId2">
            <a:alphaModFix amt="51000"/>
          </a:blip>
          <a:stretch>
            <a:fillRect/>
          </a:stretch>
        </a:blipFill>
        <a:effectLst/>
      </p:bgPr>
    </p:bg>
    <p:spTree>
      <p:nvGrpSpPr>
        <p:cNvPr id="1" name=""/>
        <p:cNvGrpSpPr/>
        <p:nvPr/>
      </p:nvGrpSpPr>
      <p:grpSpPr>
        <a:xfrm>
          <a:off x="0" y="0"/>
          <a:ext cx="0" cy="0"/>
          <a:chOff x="0" y="0"/>
          <a:chExt cx="0" cy="0"/>
        </a:xfrm>
      </p:grpSpPr>
      <p:sp>
        <p:nvSpPr>
          <p:cNvPr id="2" name="Titolo 3">
            <a:extLst>
              <a:ext uri="{FF2B5EF4-FFF2-40B4-BE49-F238E27FC236}">
                <a16:creationId xmlns:a16="http://schemas.microsoft.com/office/drawing/2014/main" id="{C35C26B5-D6FC-4E87-B56D-6001ADC203DC}"/>
              </a:ext>
            </a:extLst>
          </p:cNvPr>
          <p:cNvSpPr txBox="1">
            <a:spLocks noGrp="1"/>
          </p:cNvSpPr>
          <p:nvPr>
            <p:ph type="ctrTitle"/>
          </p:nvPr>
        </p:nvSpPr>
        <p:spPr>
          <a:xfrm>
            <a:off x="742117" y="775246"/>
            <a:ext cx="11025807" cy="1133060"/>
          </a:xfrm>
        </p:spPr>
        <p:txBody>
          <a:bodyPr/>
          <a:lstStyle/>
          <a:p>
            <a:pPr lvl="0"/>
            <a:r>
              <a:rPr lang="it-IT" sz="4400">
                <a:solidFill>
                  <a:srgbClr val="FF0000"/>
                </a:solidFill>
              </a:rPr>
              <a:t>STORIE E CITAZIONI DA RICORDARE</a:t>
            </a:r>
          </a:p>
        </p:txBody>
      </p:sp>
      <p:sp>
        <p:nvSpPr>
          <p:cNvPr id="3" name="Segnaposto contenuto 2">
            <a:extLst>
              <a:ext uri="{FF2B5EF4-FFF2-40B4-BE49-F238E27FC236}">
                <a16:creationId xmlns:a16="http://schemas.microsoft.com/office/drawing/2014/main" id="{B1FD7301-1D12-41AE-9F26-8574CA216C3A}"/>
              </a:ext>
            </a:extLst>
          </p:cNvPr>
          <p:cNvSpPr txBox="1">
            <a:spLocks noGrp="1"/>
          </p:cNvSpPr>
          <p:nvPr>
            <p:ph type="subTitle" idx="1"/>
          </p:nvPr>
        </p:nvSpPr>
        <p:spPr>
          <a:xfrm>
            <a:off x="1524003" y="2040840"/>
            <a:ext cx="9863139" cy="4041913"/>
          </a:xfrm>
        </p:spPr>
        <p:txBody>
          <a:bodyPr/>
          <a:lstStyle/>
          <a:p>
            <a:pPr lvl="0">
              <a:lnSpc>
                <a:spcPct val="130000"/>
              </a:lnSpc>
            </a:pPr>
            <a:r>
              <a:rPr lang="it-IT" sz="2300" b="1">
                <a:solidFill>
                  <a:srgbClr val="000000"/>
                </a:solidFill>
              </a:rPr>
              <a:t>’Nessuno, ovviamente, nasce 'ndranghetista, altrimenti dovremmo dare credito alle strampalate convinzioni lombrosiane. Ci sono, però, persone che vengono messe al mondo per diventarlo</a:t>
            </a:r>
            <a:r>
              <a:rPr lang="it-IT" sz="2300">
                <a:solidFill>
                  <a:srgbClr val="000000"/>
                </a:solidFill>
              </a:rPr>
              <a:t>. </a:t>
            </a:r>
          </a:p>
          <a:p>
            <a:pPr lvl="0">
              <a:lnSpc>
                <a:spcPct val="130000"/>
              </a:lnSpc>
            </a:pPr>
            <a:r>
              <a:rPr lang="it-IT" sz="2300">
                <a:solidFill>
                  <a:srgbClr val="000000"/>
                </a:solidFill>
              </a:rPr>
              <a:t>«Non ho avuto infanzia» conferma Luigi Bonavenutra, ex reggente dell'omonima famiglia e nipote di Luigi Vrenna detto «u Zirru», uno dei boss più potenti del crotonese. «</a:t>
            </a:r>
            <a:r>
              <a:rPr lang="it-IT" sz="2300" b="1">
                <a:solidFill>
                  <a:srgbClr val="000000"/>
                </a:solidFill>
              </a:rPr>
              <a:t>Ho imparato a sparare a dieci anni e sono cresciuto convinto di dover affrettare i tempi per ricoprire il ruolo che mi era stato assegnato in seno alla famiglia</a:t>
            </a:r>
            <a:r>
              <a:rPr lang="it-IT" sz="230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name="Slide3">
    <p:bg>
      <p:bgPr>
        <a:blipFill>
          <a:blip r:embed="rId2">
            <a:alphaModFix amt="46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2430F7-0088-4087-B876-3B5289345B4A}"/>
              </a:ext>
            </a:extLst>
          </p:cNvPr>
          <p:cNvSpPr txBox="1">
            <a:spLocks noGrp="1"/>
          </p:cNvSpPr>
          <p:nvPr>
            <p:ph type="title"/>
          </p:nvPr>
        </p:nvSpPr>
        <p:spPr/>
        <p:txBody>
          <a:bodyPr/>
          <a:lstStyle/>
          <a:p>
            <a:pPr lvl="0"/>
            <a:r>
              <a:rPr lang="it-IT" sz="3200">
                <a:solidFill>
                  <a:srgbClr val="0070C0"/>
                </a:solidFill>
              </a:rPr>
              <a:t>PERSONAGGI IMPORTANTI CONTRO LA MAFIA</a:t>
            </a:r>
          </a:p>
        </p:txBody>
      </p:sp>
      <p:sp>
        <p:nvSpPr>
          <p:cNvPr id="3" name="Segnaposto contenuto 2">
            <a:extLst>
              <a:ext uri="{FF2B5EF4-FFF2-40B4-BE49-F238E27FC236}">
                <a16:creationId xmlns:a16="http://schemas.microsoft.com/office/drawing/2014/main" id="{758B5747-7616-44E7-AB89-3D31EB9BA583}"/>
              </a:ext>
            </a:extLst>
          </p:cNvPr>
          <p:cNvSpPr txBox="1">
            <a:spLocks noGrp="1"/>
          </p:cNvSpPr>
          <p:nvPr>
            <p:ph idx="1"/>
          </p:nvPr>
        </p:nvSpPr>
        <p:spPr/>
        <p:txBody>
          <a:bodyPr/>
          <a:lstStyle/>
          <a:p>
            <a:pPr lvl="0">
              <a:lnSpc>
                <a:spcPct val="150000"/>
              </a:lnSpc>
            </a:pPr>
            <a:r>
              <a:rPr lang="it-IT" b="1">
                <a:solidFill>
                  <a:srgbClr val="000000"/>
                </a:solidFill>
              </a:rPr>
              <a:t>Tra i più prolifici autori sul tema spiccano Nicola Gratteri (uno dei magistrati più esposti nella lotta alla criminalità) e Antonio Nicaso (storico delle organizzazioni criminali), che da anni scrivono di mafia, di 'ndrangheta nello specifico, analizzando in profondità tutti gli aspetti del fenomeno.</a:t>
            </a:r>
          </a:p>
          <a:p>
            <a:pPr lvl="0">
              <a:lnSpc>
                <a:spcPct val="150000"/>
              </a:lnSpc>
            </a:pPr>
            <a:r>
              <a:rPr lang="it-IT" b="1">
                <a:solidFill>
                  <a:srgbClr val="000000"/>
                </a:solidFill>
              </a:rPr>
              <a:t>Molto importanti personaggi esistiti  e uccisi appunto dalla mafia sono: Giovanni Falcone e Paolo Borsellino. Due uomini che hanno combattuto sempre contro la criminalità organizzata. Analizziamo le loro storie.</a:t>
            </a:r>
          </a:p>
          <a:p>
            <a:pPr lvl="0"/>
            <a:endParaRPr lang="it-IT">
              <a:solidFill>
                <a:srgbClr val="000000"/>
              </a:solidFill>
            </a:endParaRPr>
          </a:p>
          <a:p>
            <a:pPr lvl="0"/>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strVal val="0"/>
                                          </p:val>
                                        </p:tav>
                                        <p:tav tm="100000">
                                          <p:val>
                                            <p:str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name="Slide4">
    <p:bg>
      <p:bgPr>
        <a:blipFill>
          <a:blip r:embed="rId2">
            <a:alphaModFix amt="54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254C03-8903-4085-A7BC-CEBF7922963C}"/>
              </a:ext>
            </a:extLst>
          </p:cNvPr>
          <p:cNvSpPr txBox="1">
            <a:spLocks noGrp="1"/>
          </p:cNvSpPr>
          <p:nvPr>
            <p:ph type="title"/>
          </p:nvPr>
        </p:nvSpPr>
        <p:spPr>
          <a:xfrm>
            <a:off x="838203" y="231910"/>
            <a:ext cx="10515600" cy="1325559"/>
          </a:xfrm>
        </p:spPr>
        <p:txBody>
          <a:bodyPr/>
          <a:lstStyle/>
          <a:p>
            <a:pPr lvl="0"/>
            <a:r>
              <a:rPr lang="it-IT">
                <a:solidFill>
                  <a:srgbClr val="FF0000"/>
                </a:solidFill>
              </a:rPr>
              <a:t>Giovanni Falcone</a:t>
            </a:r>
            <a:r>
              <a:rPr lang="it-IT">
                <a:solidFill>
                  <a:srgbClr val="000000"/>
                </a:solidFill>
              </a:rPr>
              <a:t>: famiglia e paese originari</a:t>
            </a:r>
          </a:p>
        </p:txBody>
      </p:sp>
      <p:sp>
        <p:nvSpPr>
          <p:cNvPr id="3" name="Segnaposto contenuto 2">
            <a:extLst>
              <a:ext uri="{FF2B5EF4-FFF2-40B4-BE49-F238E27FC236}">
                <a16:creationId xmlns:a16="http://schemas.microsoft.com/office/drawing/2014/main" id="{ACAD1E1C-EA41-48E7-806B-106D56264351}"/>
              </a:ext>
            </a:extLst>
          </p:cNvPr>
          <p:cNvSpPr txBox="1">
            <a:spLocks noGrp="1"/>
          </p:cNvSpPr>
          <p:nvPr>
            <p:ph idx="1"/>
          </p:nvPr>
        </p:nvSpPr>
        <p:spPr>
          <a:xfrm>
            <a:off x="838203" y="1590260"/>
            <a:ext cx="10515600" cy="5035829"/>
          </a:xfrm>
        </p:spPr>
        <p:txBody>
          <a:bodyPr/>
          <a:lstStyle/>
          <a:p>
            <a:pPr lvl="0">
              <a:lnSpc>
                <a:spcPct val="130000"/>
              </a:lnSpc>
              <a:spcBef>
                <a:spcPts val="600"/>
              </a:spcBef>
            </a:pPr>
            <a:r>
              <a:rPr lang="it-IT" b="1">
                <a:solidFill>
                  <a:srgbClr val="000000"/>
                </a:solidFill>
              </a:rPr>
              <a:t>Giovanni Falcone, all'anagrafe Giovanni Salvatore Augusto Falcone, è stato un magistrato italiano, vittima di Cosa Nostra in Italia insieme alla moglie Francesca Morvillo e ai tre uomini della scorta: Antonio Montinaro, Rocco Dicillo e Vito Schifani.</a:t>
            </a:r>
          </a:p>
          <a:p>
            <a:pPr lvl="0">
              <a:lnSpc>
                <a:spcPct val="130000"/>
              </a:lnSpc>
              <a:spcBef>
                <a:spcPts val="600"/>
              </a:spcBef>
            </a:pPr>
            <a:r>
              <a:rPr lang="it-IT" b="1">
                <a:solidFill>
                  <a:srgbClr val="000000"/>
                </a:solidFill>
              </a:rPr>
              <a:t>Nacque in una famiglia benestante: il padre, Arturo Falcone, era il direttore del laboratorio chimico di igiene e profilassi del comune di Palermo, e la madre, Luisa Bentivegna, era figlia di un noto ginecologo della stessa città. Terzo figlio, aveva due sorelle maggiori. Nacque il 18 maggio 1939 a Palermo nel quartiere della Kalsa, lo stesso di Paolo Borsellino e di molti ragazzi futuri mafiosi come Tommaso Buscetta</a:t>
            </a:r>
          </a:p>
          <a:p>
            <a:pPr lvl="0">
              <a:lnSpc>
                <a:spcPct val="130000"/>
              </a:lnSpc>
              <a:spcBef>
                <a:spcPts val="600"/>
              </a:spcBef>
            </a:pPr>
            <a:r>
              <a:rPr lang="it-IT" b="1">
                <a:solidFill>
                  <a:srgbClr val="000000"/>
                </a:solidFill>
              </a:rPr>
              <a:t>Frequentava l'Azione Cattolica e trascorreva gran parte dei suoi pomeriggi in parrocchia.</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2"/>
                                        </p:tgtEl>
                                        <p:attrNameLst>
                                          <p:attrName>ppt_y</p:attrName>
                                        </p:attrNameLst>
                                      </p:cBhvr>
                                      <p:tavLst>
                                        <p:tav tm="0" fmla="#ppt_y-sin(pi*$)/3">
                                          <p:val>
                                            <p:strVal val="0,5"/>
                                          </p:val>
                                        </p:tav>
                                        <p:tav tm="100000">
                                          <p:val>
                                            <p:strVal val="1"/>
                                          </p:val>
                                        </p:tav>
                                      </p:tavLst>
                                    </p:anim>
                                    <p:anim calcmode="lin" valueType="num">
                                      <p:cBhvr>
                                        <p:cTn id="10" dur="664">
                                          <p:stCondLst>
                                            <p:cond delay="664"/>
                                          </p:stCondLst>
                                        </p:cTn>
                                        <p:tgtEl>
                                          <p:spTgt spid="2"/>
                                        </p:tgtEl>
                                        <p:attrNameLst>
                                          <p:attrName>ppt_y</p:attrName>
                                        </p:attrNameLst>
                                      </p:cBhvr>
                                      <p:tavLst>
                                        <p:tav tm="0" fmla="#ppt_y-sin(pi*$)/9">
                                          <p:val>
                                            <p:strVal val="0"/>
                                          </p:val>
                                        </p:tav>
                                        <p:tav tm="100000">
                                          <p:val>
                                            <p:strVal val="1"/>
                                          </p:val>
                                        </p:tav>
                                      </p:tavLst>
                                    </p:anim>
                                    <p:anim calcmode="lin" valueType="num">
                                      <p:cBhvr>
                                        <p:cTn id="11" dur="332">
                                          <p:stCondLst>
                                            <p:cond delay="1324"/>
                                          </p:stCondLst>
                                        </p:cTn>
                                        <p:tgtEl>
                                          <p:spTgt spid="2"/>
                                        </p:tgtEl>
                                        <p:attrNameLst>
                                          <p:attrName>ppt_y</p:attrName>
                                        </p:attrNameLst>
                                      </p:cBhvr>
                                      <p:tavLst>
                                        <p:tav tm="0" fmla="#ppt_y-sin(pi*$)/27">
                                          <p:val>
                                            <p:strVal val="0"/>
                                          </p:val>
                                        </p:tav>
                                        <p:tav tm="100000">
                                          <p:val>
                                            <p:strVal val="1"/>
                                          </p:val>
                                        </p:tav>
                                      </p:tavLst>
                                    </p:anim>
                                    <p:anim calcmode="lin" valueType="num">
                                      <p:cBhvr>
                                        <p:cTn id="12" dur="164">
                                          <p:stCondLst>
                                            <p:cond delay="1656"/>
                                          </p:stCondLst>
                                        </p:cTn>
                                        <p:tgtEl>
                                          <p:spTgt spid="2"/>
                                        </p:tgtEl>
                                        <p:attrNameLst>
                                          <p:attrName>ppt_y</p:attrName>
                                        </p:attrNameLst>
                                      </p:cBhvr>
                                      <p:tavLst>
                                        <p:tav tm="0" fmla="#ppt_y-sin(pi*$)/81">
                                          <p:val>
                                            <p:strVal val="0"/>
                                          </p:val>
                                        </p:tav>
                                        <p:tav tm="100000">
                                          <p:val>
                                            <p:strVal val="1"/>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par>
                          <p:cTn id="17" fill="hold">
                            <p:stCondLst>
                              <p:cond delay="2500"/>
                            </p:stCondLst>
                            <p:childTnLst>
                              <p:par>
                                <p:cTn id="18" presetID="2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par>
                          <p:cTn id="21" fill="hold">
                            <p:stCondLst>
                              <p:cond delay="3000"/>
                            </p:stCondLst>
                            <p:childTnLst>
                              <p:par>
                                <p:cTn id="22" presetID="22" presetClass="entr" presetSubtype="4"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name="Slide5">
    <p:bg>
      <p:bgPr>
        <a:blipFill>
          <a:blip r:embed="rId2">
            <a:alphaModFix amt="50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4A8148-40CC-4238-BBE5-42525B28CF66}"/>
              </a:ext>
            </a:extLst>
          </p:cNvPr>
          <p:cNvSpPr txBox="1">
            <a:spLocks noGrp="1"/>
          </p:cNvSpPr>
          <p:nvPr>
            <p:ph type="title"/>
          </p:nvPr>
        </p:nvSpPr>
        <p:spPr>
          <a:xfrm>
            <a:off x="838203" y="0"/>
            <a:ext cx="10515600" cy="1630676"/>
          </a:xfrm>
        </p:spPr>
        <p:txBody>
          <a:bodyPr/>
          <a:lstStyle/>
          <a:p>
            <a:pPr lvl="0"/>
            <a:r>
              <a:rPr lang="it-IT" sz="6000">
                <a:solidFill>
                  <a:srgbClr val="FF0000"/>
                </a:solidFill>
              </a:rPr>
              <a:t>Giovanni Falcone : </a:t>
            </a:r>
            <a:r>
              <a:rPr lang="it-IT" sz="6000">
                <a:solidFill>
                  <a:srgbClr val="000000"/>
                </a:solidFill>
              </a:rPr>
              <a:t>giovinezza</a:t>
            </a:r>
          </a:p>
        </p:txBody>
      </p:sp>
      <p:sp>
        <p:nvSpPr>
          <p:cNvPr id="3" name="Segnaposto contenuto 2">
            <a:extLst>
              <a:ext uri="{FF2B5EF4-FFF2-40B4-BE49-F238E27FC236}">
                <a16:creationId xmlns:a16="http://schemas.microsoft.com/office/drawing/2014/main" id="{714DEF86-6E46-4ECE-B923-E4E0B8EF4535}"/>
              </a:ext>
            </a:extLst>
          </p:cNvPr>
          <p:cNvSpPr txBox="1">
            <a:spLocks noGrp="1"/>
          </p:cNvSpPr>
          <p:nvPr>
            <p:ph idx="1"/>
          </p:nvPr>
        </p:nvSpPr>
        <p:spPr>
          <a:xfrm>
            <a:off x="838203" y="1935483"/>
            <a:ext cx="10515600" cy="3916676"/>
          </a:xfrm>
        </p:spPr>
        <p:txBody>
          <a:bodyPr/>
          <a:lstStyle/>
          <a:p>
            <a:pPr marL="457200" lvl="0" indent="-457200">
              <a:lnSpc>
                <a:spcPct val="130000"/>
              </a:lnSpc>
              <a:spcBef>
                <a:spcPts val="600"/>
              </a:spcBef>
            </a:pPr>
            <a:r>
              <a:rPr lang="it-IT" sz="2400" b="1">
                <a:solidFill>
                  <a:srgbClr val="000000"/>
                </a:solidFill>
              </a:rPr>
              <a:t>All'età di tredici anni cominciò a giocare a calcio all'Oratorio dove, durante una delle tante partite, conobbe Paolo Borsellino. </a:t>
            </a:r>
          </a:p>
          <a:p>
            <a:pPr marL="457200" lvl="0" indent="-457200">
              <a:lnSpc>
                <a:spcPct val="130000"/>
              </a:lnSpc>
              <a:spcBef>
                <a:spcPts val="600"/>
              </a:spcBef>
            </a:pPr>
            <a:r>
              <a:rPr lang="it-IT" sz="2400" b="1">
                <a:solidFill>
                  <a:srgbClr val="000000"/>
                </a:solidFill>
              </a:rPr>
              <a:t>Falcone vinse il concorso ed entrò nella magistratura italiana nel 1964 e in quello stesso anno nella Basilica della Santissima Trinità del Cancelliere sposò Rita Bonnici, maestra elementare. </a:t>
            </a:r>
          </a:p>
          <a:p>
            <a:pPr marL="457200" lvl="0" indent="-457200">
              <a:lnSpc>
                <a:spcPct val="130000"/>
              </a:lnSpc>
              <a:spcBef>
                <a:spcPts val="600"/>
              </a:spcBef>
            </a:pPr>
            <a:r>
              <a:rPr lang="it-IT" sz="2400" b="1">
                <a:solidFill>
                  <a:srgbClr val="000000"/>
                </a:solidFill>
              </a:rPr>
              <a:t>Nel 1967, istruì il primo processo importante, quello alla banda mafiosa del boss di Marsala, Mariano Licari.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0"/>
                                          </p:val>
                                        </p:tav>
                                        <p:tav tm="100000">
                                          <p:val>
                                            <p:strVal val="#ppt_w"/>
                                          </p:val>
                                        </p:tav>
                                      </p:tavLst>
                                    </p:anim>
                                    <p:anim calcmode="lin" valueType="num">
                                      <p:cBhvr>
                                        <p:cTn id="8" dur="1000" fill="hold"/>
                                        <p:tgtEl>
                                          <p:spTgt spid="2"/>
                                        </p:tgtEl>
                                        <p:attrNameLst>
                                          <p:attrName>ppt_h</p:attrName>
                                        </p:attrNameLst>
                                      </p:cBhvr>
                                      <p:tavLst>
                                        <p:tav tm="0">
                                          <p:val>
                                            <p:strVal val="0"/>
                                          </p:val>
                                        </p:tav>
                                        <p:tav tm="100000">
                                          <p:val>
                                            <p:strVal val="#ppt_h"/>
                                          </p:val>
                                        </p:tav>
                                      </p:tavLst>
                                    </p:anim>
                                    <p:anim calcmode="lin" valueType="num">
                                      <p:cBhvr>
                                        <p:cTn id="9" dur="1000" fill="hold"/>
                                        <p:tgtEl>
                                          <p:spTgt spid="2"/>
                                        </p:tgtEl>
                                        <p:attrNameLst>
                                          <p:attrName>r</p:attrName>
                                        </p:attrNameLst>
                                      </p:cBhvr>
                                      <p:tavLst>
                                        <p:tav tm="0">
                                          <p:val>
                                            <p:strVal val="90"/>
                                          </p:val>
                                        </p:tav>
                                        <p:tav tm="100000">
                                          <p:val>
                                            <p:str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name="Slide6">
    <p:bg>
      <p:bgPr>
        <a:blipFill>
          <a:blip r:embed="rId2">
            <a:alphaModFix amt="53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72CB23-AF92-4A48-AB49-05455CFE86E4}"/>
              </a:ext>
            </a:extLst>
          </p:cNvPr>
          <p:cNvSpPr txBox="1">
            <a:spLocks noGrp="1"/>
          </p:cNvSpPr>
          <p:nvPr>
            <p:ph type="title"/>
          </p:nvPr>
        </p:nvSpPr>
        <p:spPr/>
        <p:txBody>
          <a:bodyPr/>
          <a:lstStyle/>
          <a:p>
            <a:pPr lvl="0"/>
            <a:r>
              <a:rPr lang="it-IT" sz="4900">
                <a:solidFill>
                  <a:srgbClr val="FF0000"/>
                </a:solidFill>
              </a:rPr>
              <a:t>Giovanni Falcone</a:t>
            </a:r>
            <a:r>
              <a:rPr lang="it-IT" sz="4900"/>
              <a:t>: </a:t>
            </a:r>
            <a:r>
              <a:rPr lang="it-IT" sz="4900">
                <a:solidFill>
                  <a:srgbClr val="000000"/>
                </a:solidFill>
              </a:rPr>
              <a:t>progetti e lavoro</a:t>
            </a:r>
          </a:p>
        </p:txBody>
      </p:sp>
      <p:sp>
        <p:nvSpPr>
          <p:cNvPr id="3" name="Segnaposto contenuto 2">
            <a:extLst>
              <a:ext uri="{FF2B5EF4-FFF2-40B4-BE49-F238E27FC236}">
                <a16:creationId xmlns:a16="http://schemas.microsoft.com/office/drawing/2014/main" id="{FF3B352D-F3CA-4FE7-8BE1-A82B462C0B7D}"/>
              </a:ext>
            </a:extLst>
          </p:cNvPr>
          <p:cNvSpPr txBox="1">
            <a:spLocks noGrp="1"/>
          </p:cNvSpPr>
          <p:nvPr>
            <p:ph idx="1"/>
          </p:nvPr>
        </p:nvSpPr>
        <p:spPr/>
        <p:txBody>
          <a:bodyPr/>
          <a:lstStyle/>
          <a:p>
            <a:pPr marL="0" lvl="0" indent="-457200" algn="just">
              <a:lnSpc>
                <a:spcPct val="130000"/>
              </a:lnSpc>
              <a:spcBef>
                <a:spcPts val="0"/>
              </a:spcBef>
              <a:spcAft>
                <a:spcPts val="0"/>
              </a:spcAft>
            </a:pPr>
            <a:r>
              <a:rPr lang="it-IT" sz="2400" b="1">
                <a:solidFill>
                  <a:srgbClr val="000000"/>
                </a:solidFill>
              </a:rPr>
              <a:t>Il progetto del cosiddetto pool antimafia nacque dall'idea di Rocco Chinnici, inizialmente avvalendosi della collaborazione di Falcone, di Paolo Borsellino e di Giuseppe Di Lello. La validità del nuovo sistema investigativo si dimostrò subito indiscutibile, e sarà fondamentale per ogni successiva indagine, negli anni a venire. </a:t>
            </a:r>
          </a:p>
          <a:p>
            <a:pPr marL="0" lvl="0" indent="-457200" algn="just">
              <a:lnSpc>
                <a:spcPct val="130000"/>
              </a:lnSpc>
              <a:spcBef>
                <a:spcPts val="0"/>
              </a:spcBef>
              <a:spcAft>
                <a:spcPts val="0"/>
              </a:spcAft>
            </a:pPr>
            <a:r>
              <a:rPr lang="it-IT" sz="2400" b="1">
                <a:solidFill>
                  <a:srgbClr val="000000"/>
                </a:solidFill>
              </a:rPr>
              <a:t>Una vera e propria svolta epocale alla lotta a Cosa Nostra sarebbe stata impressa con l'arresto di Tommaso Buscetta, il quale, dopo una drammatica sequenza di eventi, decise di collaborare con la giustizia italiana. </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name="Slide7">
    <p:bg>
      <p:bgPr>
        <a:blipFill>
          <a:blip r:embed="rId2">
            <a:alphaModFix amt="49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12BC91-A572-4FA6-976C-05E51F65F110}"/>
              </a:ext>
            </a:extLst>
          </p:cNvPr>
          <p:cNvSpPr txBox="1">
            <a:spLocks noGrp="1"/>
          </p:cNvSpPr>
          <p:nvPr>
            <p:ph type="title"/>
          </p:nvPr>
        </p:nvSpPr>
        <p:spPr>
          <a:xfrm>
            <a:off x="964810" y="346923"/>
            <a:ext cx="10515600" cy="1325559"/>
          </a:xfrm>
        </p:spPr>
        <p:txBody>
          <a:bodyPr/>
          <a:lstStyle/>
          <a:p>
            <a:pPr lvl="0"/>
            <a:r>
              <a:rPr lang="it-IT" sz="6600">
                <a:solidFill>
                  <a:srgbClr val="FF0000"/>
                </a:solidFill>
              </a:rPr>
              <a:t>Giovanni Falcone</a:t>
            </a:r>
            <a:r>
              <a:rPr lang="it-IT" sz="6600">
                <a:solidFill>
                  <a:srgbClr val="8FAADC"/>
                </a:solidFill>
              </a:rPr>
              <a:t>: morte </a:t>
            </a:r>
          </a:p>
        </p:txBody>
      </p:sp>
      <p:sp>
        <p:nvSpPr>
          <p:cNvPr id="3" name="Segnaposto contenuto 2">
            <a:extLst>
              <a:ext uri="{FF2B5EF4-FFF2-40B4-BE49-F238E27FC236}">
                <a16:creationId xmlns:a16="http://schemas.microsoft.com/office/drawing/2014/main" id="{44A48A7A-DA4B-43B1-A4E3-B7FA8ED32C96}"/>
              </a:ext>
            </a:extLst>
          </p:cNvPr>
          <p:cNvSpPr txBox="1">
            <a:spLocks noGrp="1"/>
          </p:cNvSpPr>
          <p:nvPr>
            <p:ph idx="1"/>
          </p:nvPr>
        </p:nvSpPr>
        <p:spPr>
          <a:xfrm>
            <a:off x="514350" y="1801066"/>
            <a:ext cx="10758528" cy="4885483"/>
          </a:xfrm>
        </p:spPr>
        <p:txBody>
          <a:bodyPr/>
          <a:lstStyle/>
          <a:p>
            <a:pPr marL="0" lvl="0" indent="0">
              <a:lnSpc>
                <a:spcPct val="150000"/>
              </a:lnSpc>
              <a:buNone/>
            </a:pPr>
            <a:r>
              <a:rPr lang="it-IT" sz="2200" b="1">
                <a:solidFill>
                  <a:srgbClr val="000000"/>
                </a:solidFill>
              </a:rPr>
              <a:t>Falcone venne assassinato in quella che comunemente è detta strage di Capaci, il 23 maggio 1992. Stava tornando, come era solito fare nei fine settimana, da Roma. Il boss Raffaele Ganci seguiva tutti i movimenti del poliziotto Antonio Montinaro, il caposcorta di Falcone, che guidò le tre Fiat Croma blindate dalla caserma "Lungaro" fino a Punta Raisi, dove dovevano prelevare Falcone; Ganci telefonò a Giovan Battista Ferrante (mafioso di San Lorenzo, che era appostato all'aeroporto) per segnalare l'uscita dalla caserma di Montinaro e degli altri agenti di scorta.</a:t>
            </a:r>
          </a:p>
          <a:p>
            <a:pPr marL="0" lvl="0" indent="0">
              <a:lnSpc>
                <a:spcPct val="150000"/>
              </a:lnSpc>
              <a:buNone/>
            </a:pPr>
            <a:r>
              <a:rPr lang="it-IT" sz="2200" b="1">
                <a:solidFill>
                  <a:srgbClr val="000000"/>
                </a:solidFill>
              </a:rPr>
              <a:t>Nel tratto autostradale A29 fecero esplodere 500kg di tritolo che causarono la morte di Giovanni Falcone e di tutta la scorta.</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0"/>
                                          </p:val>
                                        </p:tav>
                                        <p:tav tm="100000">
                                          <p:val>
                                            <p:strVal val="#ppt_w"/>
                                          </p:val>
                                        </p:tav>
                                      </p:tavLst>
                                    </p:anim>
                                    <p:anim calcmode="lin" valueType="num">
                                      <p:cBhvr>
                                        <p:cTn id="8" dur="500" fill="hold"/>
                                        <p:tgtEl>
                                          <p:spTgt spid="2"/>
                                        </p:tgtEl>
                                        <p:attrNameLst>
                                          <p:attrName>ppt_h</p:attrName>
                                        </p:attrNameLst>
                                      </p:cBhvr>
                                      <p:tavLst>
                                        <p:tav tm="0">
                                          <p:val>
                                            <p:str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olo 5">
            <a:extLst>
              <a:ext uri="{FF2B5EF4-FFF2-40B4-BE49-F238E27FC236}">
                <a16:creationId xmlns:a16="http://schemas.microsoft.com/office/drawing/2014/main" id="{C10004C8-0FFC-4775-96C4-CA9AE29C6846}"/>
              </a:ext>
            </a:extLst>
          </p:cNvPr>
          <p:cNvSpPr txBox="1">
            <a:spLocks noGrp="1"/>
          </p:cNvSpPr>
          <p:nvPr>
            <p:ph type="ctrTitle"/>
          </p:nvPr>
        </p:nvSpPr>
        <p:spPr>
          <a:xfrm>
            <a:off x="1612901" y="260841"/>
            <a:ext cx="9144000" cy="808302"/>
          </a:xfrm>
        </p:spPr>
        <p:txBody>
          <a:bodyPr/>
          <a:lstStyle/>
          <a:p>
            <a:pPr lvl="0"/>
            <a:r>
              <a:rPr lang="it-IT" sz="4400">
                <a:solidFill>
                  <a:srgbClr val="FF0000"/>
                </a:solidFill>
              </a:rPr>
              <a:t>Primo piano di Giovanni Falcone</a:t>
            </a:r>
          </a:p>
        </p:txBody>
      </p:sp>
      <p:pic>
        <p:nvPicPr>
          <p:cNvPr id="3" name="Segnaposto contenuto 4">
            <a:extLst>
              <a:ext uri="{FF2B5EF4-FFF2-40B4-BE49-F238E27FC236}">
                <a16:creationId xmlns:a16="http://schemas.microsoft.com/office/drawing/2014/main" id="{E429A930-805C-4D78-91F8-0A04A0EBB0BD}"/>
              </a:ext>
            </a:extLst>
          </p:cNvPr>
          <p:cNvPicPr>
            <a:picLocks noGrp="1" noChangeAspect="1"/>
          </p:cNvPicPr>
          <p:nvPr>
            <p:ph type="pic" idx="4294967295"/>
          </p:nvPr>
        </p:nvPicPr>
        <p:blipFill>
          <a:blip r:embed="rId2"/>
          <a:stretch>
            <a:fillRect/>
          </a:stretch>
        </p:blipFill>
        <p:spPr>
          <a:xfrm>
            <a:off x="2471742" y="1209239"/>
            <a:ext cx="7426327" cy="5219696"/>
          </a:xfrm>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strVal val="0"/>
                                          </p:val>
                                        </p:tav>
                                        <p:tav tm="100000">
                                          <p:val>
                                            <p:str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9">
    <p:bg>
      <p:bgPr>
        <a:blipFill>
          <a:blip r:embed="rId2">
            <a:alphaModFix amt="46000"/>
          </a:blip>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748608-0FB7-4984-BC75-2D11F266C1DD}"/>
              </a:ext>
            </a:extLst>
          </p:cNvPr>
          <p:cNvSpPr txBox="1">
            <a:spLocks noGrp="1"/>
          </p:cNvSpPr>
          <p:nvPr>
            <p:ph type="title"/>
          </p:nvPr>
        </p:nvSpPr>
        <p:spPr/>
        <p:txBody>
          <a:bodyPr>
            <a:noAutofit/>
          </a:bodyPr>
          <a:lstStyle/>
          <a:p>
            <a:pPr lvl="0"/>
            <a:r>
              <a:rPr lang="it-IT" sz="9600">
                <a:solidFill>
                  <a:srgbClr val="FF0000"/>
                </a:solidFill>
              </a:rPr>
              <a:t>Paolo Borsellino</a:t>
            </a:r>
          </a:p>
        </p:txBody>
      </p:sp>
      <p:sp>
        <p:nvSpPr>
          <p:cNvPr id="3" name="Segnaposto contenuto 2">
            <a:extLst>
              <a:ext uri="{FF2B5EF4-FFF2-40B4-BE49-F238E27FC236}">
                <a16:creationId xmlns:a16="http://schemas.microsoft.com/office/drawing/2014/main" id="{64AA22D6-05C2-43DA-84C7-A6E9459539B7}"/>
              </a:ext>
            </a:extLst>
          </p:cNvPr>
          <p:cNvSpPr txBox="1">
            <a:spLocks noGrp="1"/>
          </p:cNvSpPr>
          <p:nvPr>
            <p:ph idx="1"/>
          </p:nvPr>
        </p:nvSpPr>
        <p:spPr>
          <a:xfrm>
            <a:off x="913796" y="1971674"/>
            <a:ext cx="10440006" cy="4205289"/>
          </a:xfrm>
        </p:spPr>
        <p:txBody>
          <a:bodyPr/>
          <a:lstStyle/>
          <a:p>
            <a:pPr marL="0" lvl="0" indent="0">
              <a:lnSpc>
                <a:spcPct val="150000"/>
              </a:lnSpc>
              <a:buNone/>
            </a:pPr>
            <a:r>
              <a:rPr lang="it-IT" sz="2400" b="1">
                <a:solidFill>
                  <a:srgbClr val="000000"/>
                </a:solidFill>
              </a:rPr>
              <a:t>Paolo Emanuele Borsellino è stato un magistrato italiano, vittima di Cosa nostra nella strage di via D'Amelio assieme ai cinque agenti della sua scorta: Agostino Catalano, Emanuela Loi, Vincenzo Li Muli, Walter Eddie Cosina e Claudio Traina. Assieme a Giovanni Falcone, collega e amico d'infanzia fino alla morte, Paolo Borsellino è considerato una delle personalità più importanti e prestigiose nella lotta alla mafia in Italia e a livello internazionale.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Ardes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TM04033929%5b%5bfn=Ardesia%5d%5d</Template>
  <TotalTime>373</TotalTime>
  <Words>1109</Words>
  <Application>Microsoft Office PowerPoint</Application>
  <PresentationFormat>Widescreen</PresentationFormat>
  <Paragraphs>39</Paragraphs>
  <Slides>15</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Calisto MT</vt:lpstr>
      <vt:lpstr>Wingdings 2</vt:lpstr>
      <vt:lpstr>Ardesia</vt:lpstr>
      <vt:lpstr>  NO ALLA MAFIA</vt:lpstr>
      <vt:lpstr>STORIE E CITAZIONI DA RICORDARE</vt:lpstr>
      <vt:lpstr>PERSONAGGI IMPORTANTI CONTRO LA MAFIA</vt:lpstr>
      <vt:lpstr>Giovanni Falcone: famiglia e paese originari</vt:lpstr>
      <vt:lpstr>Giovanni Falcone : giovinezza</vt:lpstr>
      <vt:lpstr>Giovanni Falcone: progetti e lavoro</vt:lpstr>
      <vt:lpstr>Giovanni Falcone: morte </vt:lpstr>
      <vt:lpstr>Primo piano di Giovanni Falcone</vt:lpstr>
      <vt:lpstr>Paolo Borsellino</vt:lpstr>
      <vt:lpstr>Paolo Borsellino: famiglia e paese originari</vt:lpstr>
      <vt:lpstr>Paolo Borsellino : Giovinezza</vt:lpstr>
      <vt:lpstr>Paolo Borsellino: progetti e lavoro</vt:lpstr>
      <vt:lpstr>Paolo Borsellino: la morte</vt:lpstr>
      <vt:lpstr>Primo Piano di Paolo Borsellino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ALLA MAFIA</dc:title>
  <dc:creator>Antonino Costarella</dc:creator>
  <cp:lastModifiedBy>compte24</cp:lastModifiedBy>
  <cp:revision>14</cp:revision>
  <dcterms:created xsi:type="dcterms:W3CDTF">2021-03-16T14:09:41Z</dcterms:created>
  <dcterms:modified xsi:type="dcterms:W3CDTF">2021-03-21T18:38:00Z</dcterms:modified>
</cp:coreProperties>
</file>